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2" r:id="rId2"/>
  </p:sldMasterIdLst>
  <p:notesMasterIdLst>
    <p:notesMasterId r:id="rId18"/>
  </p:notesMasterIdLst>
  <p:sldIdLst>
    <p:sldId id="257" r:id="rId3"/>
    <p:sldId id="5128" r:id="rId4"/>
    <p:sldId id="379" r:id="rId5"/>
    <p:sldId id="256" r:id="rId6"/>
    <p:sldId id="5115" r:id="rId7"/>
    <p:sldId id="292" r:id="rId8"/>
    <p:sldId id="5101" r:id="rId9"/>
    <p:sldId id="5122" r:id="rId10"/>
    <p:sldId id="5113" r:id="rId11"/>
    <p:sldId id="5126" r:id="rId12"/>
    <p:sldId id="5127" r:id="rId13"/>
    <p:sldId id="5121" r:id="rId14"/>
    <p:sldId id="273" r:id="rId15"/>
    <p:sldId id="5118" r:id="rId16"/>
    <p:sldId id="269" r:id="rId17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370"/>
    <a:srgbClr val="F53D2C"/>
    <a:srgbClr val="1D5C39"/>
    <a:srgbClr val="70871B"/>
    <a:srgbClr val="55A97B"/>
    <a:srgbClr val="5AB834"/>
    <a:srgbClr val="66B65D"/>
    <a:srgbClr val="00B1EC"/>
    <a:srgbClr val="FED1DA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79463" autoAdjust="0"/>
  </p:normalViewPr>
  <p:slideViewPr>
    <p:cSldViewPr snapToGrid="0" snapToObjects="1">
      <p:cViewPr varScale="1">
        <p:scale>
          <a:sx n="90" d="100"/>
          <a:sy n="90" d="100"/>
        </p:scale>
        <p:origin x="7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4EFB3B-51A5-4FDD-B432-102D0319C320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0C46888-CFB0-4D11-BEC3-904D298C1090}">
      <dgm:prSet phldrT="[Text]"/>
      <dgm:spPr>
        <a:solidFill>
          <a:srgbClr val="1D5C39">
            <a:alpha val="90000"/>
          </a:srgbClr>
        </a:solidFill>
      </dgm:spPr>
      <dgm:t>
        <a:bodyPr/>
        <a:lstStyle/>
        <a:p>
          <a:r>
            <a:rPr lang="en-US">
              <a:solidFill>
                <a:schemeClr val="bg1"/>
              </a:solidFill>
            </a:rPr>
            <a:t>MAN</a:t>
          </a:r>
          <a:endParaRPr lang="en-GB" dirty="0">
            <a:solidFill>
              <a:schemeClr val="bg1"/>
            </a:solidFill>
          </a:endParaRPr>
        </a:p>
      </dgm:t>
    </dgm:pt>
    <dgm:pt modelId="{7720C386-AF75-4929-B2E2-1134FABC21E3}" type="parTrans" cxnId="{D6843EAD-CEF7-490E-9BB7-72F021B47C76}">
      <dgm:prSet/>
      <dgm:spPr/>
      <dgm:t>
        <a:bodyPr/>
        <a:lstStyle/>
        <a:p>
          <a:endParaRPr lang="en-GB"/>
        </a:p>
      </dgm:t>
    </dgm:pt>
    <dgm:pt modelId="{A4D2A227-6037-40A8-B547-8E3D6830D66F}" type="sibTrans" cxnId="{D6843EAD-CEF7-490E-9BB7-72F021B47C76}">
      <dgm:prSet/>
      <dgm:spPr/>
      <dgm:t>
        <a:bodyPr/>
        <a:lstStyle/>
        <a:p>
          <a:endParaRPr lang="en-GB"/>
        </a:p>
      </dgm:t>
    </dgm:pt>
    <dgm:pt modelId="{E6AC29AB-4B00-4440-9ACE-E3D649144054}">
      <dgm:prSet phldrT="[Text]"/>
      <dgm:spPr/>
      <dgm:t>
        <a:bodyPr/>
        <a:lstStyle/>
        <a:p>
          <a:r>
            <a:rPr lang="en-US" dirty="0"/>
            <a:t>Strong</a:t>
          </a:r>
          <a:endParaRPr lang="en-GB" dirty="0"/>
        </a:p>
      </dgm:t>
    </dgm:pt>
    <dgm:pt modelId="{641B07DF-053A-4089-8D15-41182B357473}" type="parTrans" cxnId="{E069C116-C9F3-4317-B88B-CF10B4B8474B}">
      <dgm:prSet/>
      <dgm:spPr/>
      <dgm:t>
        <a:bodyPr/>
        <a:lstStyle/>
        <a:p>
          <a:endParaRPr lang="en-GB"/>
        </a:p>
      </dgm:t>
    </dgm:pt>
    <dgm:pt modelId="{0D802ACD-3927-48FB-8BB7-9192F8DE56CE}" type="sibTrans" cxnId="{E069C116-C9F3-4317-B88B-CF10B4B8474B}">
      <dgm:prSet/>
      <dgm:spPr/>
      <dgm:t>
        <a:bodyPr/>
        <a:lstStyle/>
        <a:p>
          <a:endParaRPr lang="en-GB"/>
        </a:p>
      </dgm:t>
    </dgm:pt>
    <dgm:pt modelId="{290CFD90-54EB-4C81-A4CC-D9FEA4206EA9}">
      <dgm:prSet phldrT="[Text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</a:rPr>
            <a:t>WOMAN</a:t>
          </a:r>
          <a:endParaRPr lang="en-GB" dirty="0">
            <a:solidFill>
              <a:schemeClr val="bg1"/>
            </a:solidFill>
          </a:endParaRPr>
        </a:p>
      </dgm:t>
    </dgm:pt>
    <dgm:pt modelId="{C286D3B1-B129-4D0D-81A8-48FF30F71517}" type="parTrans" cxnId="{15203D44-9F2E-40E3-8ED1-E3D664EF8B69}">
      <dgm:prSet/>
      <dgm:spPr/>
      <dgm:t>
        <a:bodyPr/>
        <a:lstStyle/>
        <a:p>
          <a:endParaRPr lang="en-GB"/>
        </a:p>
      </dgm:t>
    </dgm:pt>
    <dgm:pt modelId="{B874398F-A524-4CF7-A2DD-BB4C7AE492FB}" type="sibTrans" cxnId="{15203D44-9F2E-40E3-8ED1-E3D664EF8B69}">
      <dgm:prSet/>
      <dgm:spPr/>
      <dgm:t>
        <a:bodyPr/>
        <a:lstStyle/>
        <a:p>
          <a:endParaRPr lang="en-GB"/>
        </a:p>
      </dgm:t>
    </dgm:pt>
    <dgm:pt modelId="{BF945114-C3D7-4087-A53D-849269B6F98C}">
      <dgm:prSet phldrT="[Text]" phldr="1"/>
      <dgm:spPr/>
      <dgm:t>
        <a:bodyPr/>
        <a:lstStyle/>
        <a:p>
          <a:endParaRPr lang="en-GB" dirty="0"/>
        </a:p>
      </dgm:t>
    </dgm:pt>
    <dgm:pt modelId="{F7E5567C-2B29-46A2-97A5-C0A1562C7475}" type="parTrans" cxnId="{201AD8A3-2CE1-4EE8-8CBD-27FA14987010}">
      <dgm:prSet/>
      <dgm:spPr/>
      <dgm:t>
        <a:bodyPr/>
        <a:lstStyle/>
        <a:p>
          <a:endParaRPr lang="en-GB"/>
        </a:p>
      </dgm:t>
    </dgm:pt>
    <dgm:pt modelId="{AA9FB374-A6B8-4C76-A884-72BD28946571}" type="sibTrans" cxnId="{201AD8A3-2CE1-4EE8-8CBD-27FA14987010}">
      <dgm:prSet/>
      <dgm:spPr/>
      <dgm:t>
        <a:bodyPr/>
        <a:lstStyle/>
        <a:p>
          <a:endParaRPr lang="en-GB"/>
        </a:p>
      </dgm:t>
    </dgm:pt>
    <dgm:pt modelId="{A21B854B-950C-4598-8FAB-B81D9485AE69}">
      <dgm:prSet phldrT="[Text]"/>
      <dgm:spPr/>
      <dgm:t>
        <a:bodyPr/>
        <a:lstStyle/>
        <a:p>
          <a:r>
            <a:rPr lang="en-US" dirty="0"/>
            <a:t>Delicate</a:t>
          </a:r>
          <a:endParaRPr lang="en-GB" dirty="0"/>
        </a:p>
      </dgm:t>
    </dgm:pt>
    <dgm:pt modelId="{F2A8B6C1-77EB-4154-9D16-210DDB2308D6}" type="parTrans" cxnId="{F064136C-7E44-4635-AB36-CE1A9CF4F719}">
      <dgm:prSet/>
      <dgm:spPr/>
      <dgm:t>
        <a:bodyPr/>
        <a:lstStyle/>
        <a:p>
          <a:endParaRPr lang="en-GB"/>
        </a:p>
      </dgm:t>
    </dgm:pt>
    <dgm:pt modelId="{438DC805-8F95-4AFF-BB30-A1770E69FFEF}" type="sibTrans" cxnId="{F064136C-7E44-4635-AB36-CE1A9CF4F719}">
      <dgm:prSet/>
      <dgm:spPr/>
      <dgm:t>
        <a:bodyPr/>
        <a:lstStyle/>
        <a:p>
          <a:endParaRPr lang="en-GB"/>
        </a:p>
      </dgm:t>
    </dgm:pt>
    <dgm:pt modelId="{2795CFDE-4727-4365-B9ED-63CC20BF982C}">
      <dgm:prSet phldrT="[Text]"/>
      <dgm:spPr/>
      <dgm:t>
        <a:bodyPr/>
        <a:lstStyle/>
        <a:p>
          <a:endParaRPr lang="en-GB" dirty="0"/>
        </a:p>
      </dgm:t>
    </dgm:pt>
    <dgm:pt modelId="{1AF5B8A9-1246-43D3-83DA-FCD06AD24B28}" type="parTrans" cxnId="{A3F40210-BE00-4E85-826F-94CA0E75D60C}">
      <dgm:prSet/>
      <dgm:spPr/>
      <dgm:t>
        <a:bodyPr/>
        <a:lstStyle/>
        <a:p>
          <a:endParaRPr lang="en-GB"/>
        </a:p>
      </dgm:t>
    </dgm:pt>
    <dgm:pt modelId="{293411E3-2336-4FE4-B46E-F71867C2F102}" type="sibTrans" cxnId="{A3F40210-BE00-4E85-826F-94CA0E75D60C}">
      <dgm:prSet/>
      <dgm:spPr/>
      <dgm:t>
        <a:bodyPr/>
        <a:lstStyle/>
        <a:p>
          <a:endParaRPr lang="en-GB"/>
        </a:p>
      </dgm:t>
    </dgm:pt>
    <dgm:pt modelId="{3A0DF178-7250-4A25-AE4D-2389A8C619F9}">
      <dgm:prSet phldrT="[Text]"/>
      <dgm:spPr/>
      <dgm:t>
        <a:bodyPr/>
        <a:lstStyle/>
        <a:p>
          <a:endParaRPr lang="en-GB" dirty="0"/>
        </a:p>
      </dgm:t>
    </dgm:pt>
    <dgm:pt modelId="{A28BE28C-3500-4122-8FD9-0578E0FB9A94}" type="parTrans" cxnId="{EEDC7104-3589-4142-970C-397058FF0071}">
      <dgm:prSet/>
      <dgm:spPr/>
      <dgm:t>
        <a:bodyPr/>
        <a:lstStyle/>
        <a:p>
          <a:endParaRPr lang="en-GB"/>
        </a:p>
      </dgm:t>
    </dgm:pt>
    <dgm:pt modelId="{450376DA-7BCA-452C-B75D-B7B5594EC47C}" type="sibTrans" cxnId="{EEDC7104-3589-4142-970C-397058FF0071}">
      <dgm:prSet/>
      <dgm:spPr/>
      <dgm:t>
        <a:bodyPr/>
        <a:lstStyle/>
        <a:p>
          <a:endParaRPr lang="en-GB"/>
        </a:p>
      </dgm:t>
    </dgm:pt>
    <dgm:pt modelId="{95501C5D-6693-4D6F-AD90-1E2167098516}" type="pres">
      <dgm:prSet presAssocID="{624EFB3B-51A5-4FDD-B432-102D0319C320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0789CE51-1732-474A-AC73-E659D1A87855}" type="pres">
      <dgm:prSet presAssocID="{624EFB3B-51A5-4FDD-B432-102D0319C320}" presName="dummyMaxCanvas" presStyleCnt="0"/>
      <dgm:spPr/>
    </dgm:pt>
    <dgm:pt modelId="{1DF950EE-8E68-40F0-8740-CB3D5C2488DB}" type="pres">
      <dgm:prSet presAssocID="{624EFB3B-51A5-4FDD-B432-102D0319C320}" presName="parentComposite" presStyleCnt="0"/>
      <dgm:spPr/>
    </dgm:pt>
    <dgm:pt modelId="{A8C6CDB6-729E-419C-940B-A5135CEF0B3D}" type="pres">
      <dgm:prSet presAssocID="{624EFB3B-51A5-4FDD-B432-102D0319C320}" presName="parent1" presStyleLbl="alignAccFollowNode1" presStyleIdx="0" presStyleCnt="4">
        <dgm:presLayoutVars>
          <dgm:chMax val="4"/>
        </dgm:presLayoutVars>
      </dgm:prSet>
      <dgm:spPr/>
    </dgm:pt>
    <dgm:pt modelId="{A545690A-116D-49F3-A7B1-1EC077672DB6}" type="pres">
      <dgm:prSet presAssocID="{624EFB3B-51A5-4FDD-B432-102D0319C320}" presName="parent2" presStyleLbl="alignAccFollowNode1" presStyleIdx="1" presStyleCnt="4">
        <dgm:presLayoutVars>
          <dgm:chMax val="4"/>
        </dgm:presLayoutVars>
      </dgm:prSet>
      <dgm:spPr/>
    </dgm:pt>
    <dgm:pt modelId="{CC51469B-CA47-4D3E-A084-4D7E09A9A6EF}" type="pres">
      <dgm:prSet presAssocID="{624EFB3B-51A5-4FDD-B432-102D0319C320}" presName="childrenComposite" presStyleCnt="0"/>
      <dgm:spPr/>
    </dgm:pt>
    <dgm:pt modelId="{0A4C5D70-A149-437C-9F74-D6EDDF98CE53}" type="pres">
      <dgm:prSet presAssocID="{624EFB3B-51A5-4FDD-B432-102D0319C320}" presName="dummyMaxCanvas_ChildArea" presStyleCnt="0"/>
      <dgm:spPr/>
    </dgm:pt>
    <dgm:pt modelId="{59C56183-D687-414B-A0FC-7B809B704664}" type="pres">
      <dgm:prSet presAssocID="{624EFB3B-51A5-4FDD-B432-102D0319C320}" presName="fulcrum" presStyleLbl="alignAccFollowNode1" presStyleIdx="2" presStyleCnt="4"/>
      <dgm:spPr/>
    </dgm:pt>
    <dgm:pt modelId="{EB42280D-05BD-41F7-B885-7FF24BF6CC4C}" type="pres">
      <dgm:prSet presAssocID="{624EFB3B-51A5-4FDD-B432-102D0319C320}" presName="balance_32" presStyleLbl="alignAccFollowNode1" presStyleIdx="3" presStyleCnt="4">
        <dgm:presLayoutVars>
          <dgm:bulletEnabled val="1"/>
        </dgm:presLayoutVars>
      </dgm:prSet>
      <dgm:spPr/>
    </dgm:pt>
    <dgm:pt modelId="{E7C9D3C1-DCA6-4ABC-9D94-A05DA54338D5}" type="pres">
      <dgm:prSet presAssocID="{624EFB3B-51A5-4FDD-B432-102D0319C320}" presName="left_32_1" presStyleLbl="node1" presStyleIdx="0" presStyleCnt="5">
        <dgm:presLayoutVars>
          <dgm:bulletEnabled val="1"/>
        </dgm:presLayoutVars>
      </dgm:prSet>
      <dgm:spPr/>
    </dgm:pt>
    <dgm:pt modelId="{0722B4C4-62ED-434D-B77E-C1910D9A19F7}" type="pres">
      <dgm:prSet presAssocID="{624EFB3B-51A5-4FDD-B432-102D0319C320}" presName="left_32_2" presStyleLbl="node1" presStyleIdx="1" presStyleCnt="5">
        <dgm:presLayoutVars>
          <dgm:bulletEnabled val="1"/>
        </dgm:presLayoutVars>
      </dgm:prSet>
      <dgm:spPr/>
    </dgm:pt>
    <dgm:pt modelId="{432BB383-6B38-4E7B-AC32-06B205F572CB}" type="pres">
      <dgm:prSet presAssocID="{624EFB3B-51A5-4FDD-B432-102D0319C320}" presName="left_32_3" presStyleLbl="node1" presStyleIdx="2" presStyleCnt="5">
        <dgm:presLayoutVars>
          <dgm:bulletEnabled val="1"/>
        </dgm:presLayoutVars>
      </dgm:prSet>
      <dgm:spPr/>
    </dgm:pt>
    <dgm:pt modelId="{D5DB7FBB-A499-44DB-8C5D-90D4237504BB}" type="pres">
      <dgm:prSet presAssocID="{624EFB3B-51A5-4FDD-B432-102D0319C320}" presName="right_32_1" presStyleLbl="node1" presStyleIdx="3" presStyleCnt="5">
        <dgm:presLayoutVars>
          <dgm:bulletEnabled val="1"/>
        </dgm:presLayoutVars>
      </dgm:prSet>
      <dgm:spPr/>
    </dgm:pt>
    <dgm:pt modelId="{D92E24AA-8351-46AD-AD8D-952255EF0F26}" type="pres">
      <dgm:prSet presAssocID="{624EFB3B-51A5-4FDD-B432-102D0319C320}" presName="right_32_2" presStyleLbl="node1" presStyleIdx="4" presStyleCnt="5">
        <dgm:presLayoutVars>
          <dgm:bulletEnabled val="1"/>
        </dgm:presLayoutVars>
      </dgm:prSet>
      <dgm:spPr/>
    </dgm:pt>
  </dgm:ptLst>
  <dgm:cxnLst>
    <dgm:cxn modelId="{EEDC7104-3589-4142-970C-397058FF0071}" srcId="{90C46888-CFB0-4D11-BEC3-904D298C1090}" destId="{3A0DF178-7250-4A25-AE4D-2389A8C619F9}" srcOrd="0" destOrd="0" parTransId="{A28BE28C-3500-4122-8FD9-0578E0FB9A94}" sibTransId="{450376DA-7BCA-452C-B75D-B7B5594EC47C}"/>
    <dgm:cxn modelId="{A3F40210-BE00-4E85-826F-94CA0E75D60C}" srcId="{90C46888-CFB0-4D11-BEC3-904D298C1090}" destId="{2795CFDE-4727-4365-B9ED-63CC20BF982C}" srcOrd="1" destOrd="0" parTransId="{1AF5B8A9-1246-43D3-83DA-FCD06AD24B28}" sibTransId="{293411E3-2336-4FE4-B46E-F71867C2F102}"/>
    <dgm:cxn modelId="{E069C116-C9F3-4317-B88B-CF10B4B8474B}" srcId="{90C46888-CFB0-4D11-BEC3-904D298C1090}" destId="{E6AC29AB-4B00-4440-9ACE-E3D649144054}" srcOrd="2" destOrd="0" parTransId="{641B07DF-053A-4089-8D15-41182B357473}" sibTransId="{0D802ACD-3927-48FB-8BB7-9192F8DE56CE}"/>
    <dgm:cxn modelId="{151CEA1B-AB1E-4626-A582-D604B675F9AF}" type="presOf" srcId="{E6AC29AB-4B00-4440-9ACE-E3D649144054}" destId="{432BB383-6B38-4E7B-AC32-06B205F572CB}" srcOrd="0" destOrd="0" presId="urn:microsoft.com/office/officeart/2005/8/layout/balance1"/>
    <dgm:cxn modelId="{412EA620-2C24-4061-B356-BE42C0D9AF99}" type="presOf" srcId="{3A0DF178-7250-4A25-AE4D-2389A8C619F9}" destId="{E7C9D3C1-DCA6-4ABC-9D94-A05DA54338D5}" srcOrd="0" destOrd="0" presId="urn:microsoft.com/office/officeart/2005/8/layout/balance1"/>
    <dgm:cxn modelId="{15203D44-9F2E-40E3-8ED1-E3D664EF8B69}" srcId="{624EFB3B-51A5-4FDD-B432-102D0319C320}" destId="{290CFD90-54EB-4C81-A4CC-D9FEA4206EA9}" srcOrd="1" destOrd="0" parTransId="{C286D3B1-B129-4D0D-81A8-48FF30F71517}" sibTransId="{B874398F-A524-4CF7-A2DD-BB4C7AE492FB}"/>
    <dgm:cxn modelId="{41825244-5FC3-40E4-8D0C-C556DACD9177}" type="presOf" srcId="{A21B854B-950C-4598-8FAB-B81D9485AE69}" destId="{D92E24AA-8351-46AD-AD8D-952255EF0F26}" srcOrd="0" destOrd="0" presId="urn:microsoft.com/office/officeart/2005/8/layout/balance1"/>
    <dgm:cxn modelId="{F064136C-7E44-4635-AB36-CE1A9CF4F719}" srcId="{290CFD90-54EB-4C81-A4CC-D9FEA4206EA9}" destId="{A21B854B-950C-4598-8FAB-B81D9485AE69}" srcOrd="1" destOrd="0" parTransId="{F2A8B6C1-77EB-4154-9D16-210DDB2308D6}" sibTransId="{438DC805-8F95-4AFF-BB30-A1770E69FFEF}"/>
    <dgm:cxn modelId="{7BC9587B-1673-453F-B151-608DFDB0BD4E}" type="presOf" srcId="{624EFB3B-51A5-4FDD-B432-102D0319C320}" destId="{95501C5D-6693-4D6F-AD90-1E2167098516}" srcOrd="0" destOrd="0" presId="urn:microsoft.com/office/officeart/2005/8/layout/balance1"/>
    <dgm:cxn modelId="{E193B28E-F819-49A2-9304-1C251B53211F}" type="presOf" srcId="{90C46888-CFB0-4D11-BEC3-904D298C1090}" destId="{A8C6CDB6-729E-419C-940B-A5135CEF0B3D}" srcOrd="0" destOrd="0" presId="urn:microsoft.com/office/officeart/2005/8/layout/balance1"/>
    <dgm:cxn modelId="{F6AF2891-A722-4C63-93E4-72FCA3C67520}" type="presOf" srcId="{2795CFDE-4727-4365-B9ED-63CC20BF982C}" destId="{0722B4C4-62ED-434D-B77E-C1910D9A19F7}" srcOrd="0" destOrd="0" presId="urn:microsoft.com/office/officeart/2005/8/layout/balance1"/>
    <dgm:cxn modelId="{4A977BA0-9B6B-4166-B925-C39511320CBA}" type="presOf" srcId="{BF945114-C3D7-4087-A53D-849269B6F98C}" destId="{D5DB7FBB-A499-44DB-8C5D-90D4237504BB}" srcOrd="0" destOrd="0" presId="urn:microsoft.com/office/officeart/2005/8/layout/balance1"/>
    <dgm:cxn modelId="{201AD8A3-2CE1-4EE8-8CBD-27FA14987010}" srcId="{290CFD90-54EB-4C81-A4CC-D9FEA4206EA9}" destId="{BF945114-C3D7-4087-A53D-849269B6F98C}" srcOrd="0" destOrd="0" parTransId="{F7E5567C-2B29-46A2-97A5-C0A1562C7475}" sibTransId="{AA9FB374-A6B8-4C76-A884-72BD28946571}"/>
    <dgm:cxn modelId="{D6843EAD-CEF7-490E-9BB7-72F021B47C76}" srcId="{624EFB3B-51A5-4FDD-B432-102D0319C320}" destId="{90C46888-CFB0-4D11-BEC3-904D298C1090}" srcOrd="0" destOrd="0" parTransId="{7720C386-AF75-4929-B2E2-1134FABC21E3}" sibTransId="{A4D2A227-6037-40A8-B547-8E3D6830D66F}"/>
    <dgm:cxn modelId="{D310D4F7-D1BF-4C11-9561-407AAF78AEC4}" type="presOf" srcId="{290CFD90-54EB-4C81-A4CC-D9FEA4206EA9}" destId="{A545690A-116D-49F3-A7B1-1EC077672DB6}" srcOrd="0" destOrd="0" presId="urn:microsoft.com/office/officeart/2005/8/layout/balance1"/>
    <dgm:cxn modelId="{3633B654-DAE4-423F-AD6D-6E8660BCECD1}" type="presParOf" srcId="{95501C5D-6693-4D6F-AD90-1E2167098516}" destId="{0789CE51-1732-474A-AC73-E659D1A87855}" srcOrd="0" destOrd="0" presId="urn:microsoft.com/office/officeart/2005/8/layout/balance1"/>
    <dgm:cxn modelId="{2D4F4AAF-5736-47C4-B4EA-913859810EDD}" type="presParOf" srcId="{95501C5D-6693-4D6F-AD90-1E2167098516}" destId="{1DF950EE-8E68-40F0-8740-CB3D5C2488DB}" srcOrd="1" destOrd="0" presId="urn:microsoft.com/office/officeart/2005/8/layout/balance1"/>
    <dgm:cxn modelId="{E4A63938-4DF5-400C-87EA-AF6FF67ABA0D}" type="presParOf" srcId="{1DF950EE-8E68-40F0-8740-CB3D5C2488DB}" destId="{A8C6CDB6-729E-419C-940B-A5135CEF0B3D}" srcOrd="0" destOrd="0" presId="urn:microsoft.com/office/officeart/2005/8/layout/balance1"/>
    <dgm:cxn modelId="{E31C7689-32EE-44E4-B167-6EDB8620AFFD}" type="presParOf" srcId="{1DF950EE-8E68-40F0-8740-CB3D5C2488DB}" destId="{A545690A-116D-49F3-A7B1-1EC077672DB6}" srcOrd="1" destOrd="0" presId="urn:microsoft.com/office/officeart/2005/8/layout/balance1"/>
    <dgm:cxn modelId="{1E0A10A6-7B70-4892-A3BE-B3F3140BF044}" type="presParOf" srcId="{95501C5D-6693-4D6F-AD90-1E2167098516}" destId="{CC51469B-CA47-4D3E-A084-4D7E09A9A6EF}" srcOrd="2" destOrd="0" presId="urn:microsoft.com/office/officeart/2005/8/layout/balance1"/>
    <dgm:cxn modelId="{EFB13478-CCBE-4E40-B63F-9E061BBDCE3A}" type="presParOf" srcId="{CC51469B-CA47-4D3E-A084-4D7E09A9A6EF}" destId="{0A4C5D70-A149-437C-9F74-D6EDDF98CE53}" srcOrd="0" destOrd="0" presId="urn:microsoft.com/office/officeart/2005/8/layout/balance1"/>
    <dgm:cxn modelId="{F4E7C25A-1B58-476D-9905-0C1A53EC4313}" type="presParOf" srcId="{CC51469B-CA47-4D3E-A084-4D7E09A9A6EF}" destId="{59C56183-D687-414B-A0FC-7B809B704664}" srcOrd="1" destOrd="0" presId="urn:microsoft.com/office/officeart/2005/8/layout/balance1"/>
    <dgm:cxn modelId="{9F8DB03A-677C-43A2-B525-BC3AA70C5BBE}" type="presParOf" srcId="{CC51469B-CA47-4D3E-A084-4D7E09A9A6EF}" destId="{EB42280D-05BD-41F7-B885-7FF24BF6CC4C}" srcOrd="2" destOrd="0" presId="urn:microsoft.com/office/officeart/2005/8/layout/balance1"/>
    <dgm:cxn modelId="{FF1861E1-84EE-4C5E-B677-A5874E790C1D}" type="presParOf" srcId="{CC51469B-CA47-4D3E-A084-4D7E09A9A6EF}" destId="{E7C9D3C1-DCA6-4ABC-9D94-A05DA54338D5}" srcOrd="3" destOrd="0" presId="urn:microsoft.com/office/officeart/2005/8/layout/balance1"/>
    <dgm:cxn modelId="{22BEF239-7A55-4A79-99E8-F959211EED8F}" type="presParOf" srcId="{CC51469B-CA47-4D3E-A084-4D7E09A9A6EF}" destId="{0722B4C4-62ED-434D-B77E-C1910D9A19F7}" srcOrd="4" destOrd="0" presId="urn:microsoft.com/office/officeart/2005/8/layout/balance1"/>
    <dgm:cxn modelId="{F9091560-A99B-465C-A6F0-33A8D5A05E6A}" type="presParOf" srcId="{CC51469B-CA47-4D3E-A084-4D7E09A9A6EF}" destId="{432BB383-6B38-4E7B-AC32-06B205F572CB}" srcOrd="5" destOrd="0" presId="urn:microsoft.com/office/officeart/2005/8/layout/balance1"/>
    <dgm:cxn modelId="{AF02888C-AB4D-4630-8DD3-D61AB6546134}" type="presParOf" srcId="{CC51469B-CA47-4D3E-A084-4D7E09A9A6EF}" destId="{D5DB7FBB-A499-44DB-8C5D-90D4237504BB}" srcOrd="6" destOrd="0" presId="urn:microsoft.com/office/officeart/2005/8/layout/balance1"/>
    <dgm:cxn modelId="{8CBD2FF7-F733-4F68-88EE-F062F6917D67}" type="presParOf" srcId="{CC51469B-CA47-4D3E-A084-4D7E09A9A6EF}" destId="{D92E24AA-8351-46AD-AD8D-952255EF0F26}" srcOrd="7" destOrd="0" presId="urn:microsoft.com/office/officeart/2005/8/layout/balance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6CF34B-2EA8-454D-AF10-769722C3276B}" type="doc">
      <dgm:prSet loTypeId="urn:microsoft.com/office/officeart/2005/8/layout/venn3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4CA601-0E96-436C-847C-E24D704EB4B1}">
      <dgm:prSet phldrT="[Text]"/>
      <dgm:spPr/>
      <dgm:t>
        <a:bodyPr/>
        <a:lstStyle/>
        <a:p>
          <a:r>
            <a:rPr lang="en-US" dirty="0"/>
            <a:t>Gender</a:t>
          </a:r>
        </a:p>
      </dgm:t>
    </dgm:pt>
    <dgm:pt modelId="{6E4F4931-5267-478F-B4A1-D4E724EB94AA}" type="parTrans" cxnId="{85C2ED0B-C9E2-479F-A8FB-1D5513A0EEE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9C73239-1EB5-4AB0-9F41-5854933C1B89}" type="sibTrans" cxnId="{85C2ED0B-C9E2-479F-A8FB-1D5513A0EEE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F7CBA2D-C545-4BE6-BFE0-EEB81384E028}">
      <dgm:prSet phldrT="[Text]"/>
      <dgm:spPr/>
      <dgm:t>
        <a:bodyPr/>
        <a:lstStyle/>
        <a:p>
          <a:r>
            <a:rPr lang="en-US" dirty="0"/>
            <a:t>Generation</a:t>
          </a:r>
        </a:p>
      </dgm:t>
    </dgm:pt>
    <dgm:pt modelId="{78CA7835-D1A6-4892-B653-0E277B0E59D8}" type="parTrans" cxnId="{D5A23FC6-24D5-4CCE-B6CA-15AAFAB02A9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E9FC63A-CDC4-4374-8231-E20341BDF6D0}" type="sibTrans" cxnId="{D5A23FC6-24D5-4CCE-B6CA-15AAFAB02A9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522FA89-1739-41BB-BB2D-BE10EB98B1B3}">
      <dgm:prSet phldrT="[Text]"/>
      <dgm:spPr/>
      <dgm:t>
        <a:bodyPr/>
        <a:lstStyle/>
        <a:p>
          <a:r>
            <a:rPr lang="en-US"/>
            <a:t>Religion</a:t>
          </a:r>
          <a:endParaRPr lang="en-US" dirty="0"/>
        </a:p>
      </dgm:t>
    </dgm:pt>
    <dgm:pt modelId="{06D8816D-F3DE-4BBA-AC01-8B7ECD3E16F8}" type="parTrans" cxnId="{640C87AD-774F-4AAE-8B99-FE068F444A4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8ADD10A-F79C-4D3F-BA50-B51FE6E33CAC}" type="sibTrans" cxnId="{640C87AD-774F-4AAE-8B99-FE068F444A4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17A83E1-6F07-4FF6-9E0D-829EDAB8A191}">
      <dgm:prSet phldrT="[Text]"/>
      <dgm:spPr>
        <a:solidFill>
          <a:srgbClr val="57AA9C">
            <a:alpha val="80000"/>
          </a:srgbClr>
        </a:solidFill>
      </dgm:spPr>
      <dgm:t>
        <a:bodyPr/>
        <a:lstStyle/>
        <a:p>
          <a:r>
            <a:rPr lang="en-US" dirty="0"/>
            <a:t>Ethnicity</a:t>
          </a:r>
        </a:p>
      </dgm:t>
    </dgm:pt>
    <dgm:pt modelId="{EE0E508C-686A-43D1-9B7F-F8355975855A}" type="parTrans" cxnId="{F2B26789-B52B-4D30-BFA5-0246D23BE3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EE3C4F9-04E9-41F1-8A9B-162494331F67}" type="sibTrans" cxnId="{F2B26789-B52B-4D30-BFA5-0246D23BE3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617444C-BEE3-4733-A8FD-43EDF443BC58}">
      <dgm:prSet phldrT="[Text]"/>
      <dgm:spPr>
        <a:solidFill>
          <a:schemeClr val="accent1">
            <a:lumMod val="60000"/>
            <a:lumOff val="40000"/>
            <a:alpha val="80000"/>
          </a:schemeClr>
        </a:solidFill>
      </dgm:spPr>
      <dgm:t>
        <a:bodyPr/>
        <a:lstStyle/>
        <a:p>
          <a:r>
            <a:rPr lang="en-US" dirty="0"/>
            <a:t>Dis-Ability</a:t>
          </a:r>
        </a:p>
      </dgm:t>
    </dgm:pt>
    <dgm:pt modelId="{576F60FD-7412-4FF8-9577-2E7AAA875D31}" type="parTrans" cxnId="{80761B74-7541-45D2-85E8-8B6664536A98}">
      <dgm:prSet/>
      <dgm:spPr/>
      <dgm:t>
        <a:bodyPr/>
        <a:lstStyle/>
        <a:p>
          <a:endParaRPr lang="en-GB"/>
        </a:p>
      </dgm:t>
    </dgm:pt>
    <dgm:pt modelId="{6532D6BC-A3F8-46A0-9F27-573055D12FD7}" type="sibTrans" cxnId="{80761B74-7541-45D2-85E8-8B6664536A98}">
      <dgm:prSet/>
      <dgm:spPr/>
      <dgm:t>
        <a:bodyPr/>
        <a:lstStyle/>
        <a:p>
          <a:endParaRPr lang="en-GB"/>
        </a:p>
      </dgm:t>
    </dgm:pt>
    <dgm:pt modelId="{D0C080C1-1F5F-4784-9912-65D7FCE95AC2}">
      <dgm:prSet phldrT="[Text]"/>
      <dgm:spPr>
        <a:solidFill>
          <a:schemeClr val="accent6">
            <a:lumMod val="60000"/>
            <a:lumOff val="40000"/>
            <a:alpha val="80000"/>
          </a:schemeClr>
        </a:solidFill>
      </dgm:spPr>
      <dgm:t>
        <a:bodyPr/>
        <a:lstStyle/>
        <a:p>
          <a:r>
            <a:rPr lang="en-US" dirty="0"/>
            <a:t>Class</a:t>
          </a:r>
        </a:p>
      </dgm:t>
    </dgm:pt>
    <dgm:pt modelId="{5F8C527C-AFB8-4D8E-A01F-AD0BE88C3AC4}" type="parTrans" cxnId="{B62D09EA-A8B3-49D3-8B32-E6D71A34329D}">
      <dgm:prSet/>
      <dgm:spPr/>
      <dgm:t>
        <a:bodyPr/>
        <a:lstStyle/>
        <a:p>
          <a:endParaRPr lang="en-GB"/>
        </a:p>
      </dgm:t>
    </dgm:pt>
    <dgm:pt modelId="{5032D938-D9C1-4027-807E-75896FD3F7DC}" type="sibTrans" cxnId="{B62D09EA-A8B3-49D3-8B32-E6D71A34329D}">
      <dgm:prSet/>
      <dgm:spPr/>
      <dgm:t>
        <a:bodyPr/>
        <a:lstStyle/>
        <a:p>
          <a:endParaRPr lang="en-GB"/>
        </a:p>
      </dgm:t>
    </dgm:pt>
    <dgm:pt modelId="{38F669C7-645B-4EC0-BD69-1087F803E044}" type="pres">
      <dgm:prSet presAssocID="{4D6CF34B-2EA8-454D-AF10-769722C3276B}" presName="Name0" presStyleCnt="0">
        <dgm:presLayoutVars>
          <dgm:dir/>
          <dgm:resizeHandles val="exact"/>
        </dgm:presLayoutVars>
      </dgm:prSet>
      <dgm:spPr/>
    </dgm:pt>
    <dgm:pt modelId="{578735C7-7180-4E52-A25C-8BD4C519A143}" type="pres">
      <dgm:prSet presAssocID="{284CA601-0E96-436C-847C-E24D704EB4B1}" presName="Name5" presStyleLbl="vennNode1" presStyleIdx="0" presStyleCnt="6">
        <dgm:presLayoutVars>
          <dgm:bulletEnabled val="1"/>
        </dgm:presLayoutVars>
      </dgm:prSet>
      <dgm:spPr/>
    </dgm:pt>
    <dgm:pt modelId="{413C1FD2-0804-4548-B509-EFCB8315A456}" type="pres">
      <dgm:prSet presAssocID="{79C73239-1EB5-4AB0-9F41-5854933C1B89}" presName="space" presStyleCnt="0"/>
      <dgm:spPr/>
    </dgm:pt>
    <dgm:pt modelId="{1066F776-A43E-4E99-A218-74F30A465586}" type="pres">
      <dgm:prSet presAssocID="{6F7CBA2D-C545-4BE6-BFE0-EEB81384E028}" presName="Name5" presStyleLbl="vennNode1" presStyleIdx="1" presStyleCnt="6">
        <dgm:presLayoutVars>
          <dgm:bulletEnabled val="1"/>
        </dgm:presLayoutVars>
      </dgm:prSet>
      <dgm:spPr/>
    </dgm:pt>
    <dgm:pt modelId="{4426BAD3-67EF-4F9E-A171-9921EAC93F98}" type="pres">
      <dgm:prSet presAssocID="{2E9FC63A-CDC4-4374-8231-E20341BDF6D0}" presName="space" presStyleCnt="0"/>
      <dgm:spPr/>
    </dgm:pt>
    <dgm:pt modelId="{3C4490EA-2F46-411B-9BF9-40C028F7F0DC}" type="pres">
      <dgm:prSet presAssocID="{9522FA89-1739-41BB-BB2D-BE10EB98B1B3}" presName="Name5" presStyleLbl="vennNode1" presStyleIdx="2" presStyleCnt="6">
        <dgm:presLayoutVars>
          <dgm:bulletEnabled val="1"/>
        </dgm:presLayoutVars>
      </dgm:prSet>
      <dgm:spPr/>
    </dgm:pt>
    <dgm:pt modelId="{36B2B6C1-F0E6-43EF-9557-81AE424BA1DE}" type="pres">
      <dgm:prSet presAssocID="{58ADD10A-F79C-4D3F-BA50-B51FE6E33CAC}" presName="space" presStyleCnt="0"/>
      <dgm:spPr/>
    </dgm:pt>
    <dgm:pt modelId="{E3D5ABC9-8A48-498B-8632-9AE8F9D0A7D6}" type="pres">
      <dgm:prSet presAssocID="{A17A83E1-6F07-4FF6-9E0D-829EDAB8A191}" presName="Name5" presStyleLbl="vennNode1" presStyleIdx="3" presStyleCnt="6">
        <dgm:presLayoutVars>
          <dgm:bulletEnabled val="1"/>
        </dgm:presLayoutVars>
      </dgm:prSet>
      <dgm:spPr/>
    </dgm:pt>
    <dgm:pt modelId="{9E554112-A4BC-428A-95B7-8EB6B64F8CCD}" type="pres">
      <dgm:prSet presAssocID="{0EE3C4F9-04E9-41F1-8A9B-162494331F67}" presName="space" presStyleCnt="0"/>
      <dgm:spPr/>
    </dgm:pt>
    <dgm:pt modelId="{0EC5F799-0AC1-4B8D-A954-71DCADE1A7E6}" type="pres">
      <dgm:prSet presAssocID="{D0C080C1-1F5F-4784-9912-65D7FCE95AC2}" presName="Name5" presStyleLbl="vennNode1" presStyleIdx="4" presStyleCnt="6">
        <dgm:presLayoutVars>
          <dgm:bulletEnabled val="1"/>
        </dgm:presLayoutVars>
      </dgm:prSet>
      <dgm:spPr/>
    </dgm:pt>
    <dgm:pt modelId="{C49ADAC2-2D20-4138-BD81-3F6C74B52A0B}" type="pres">
      <dgm:prSet presAssocID="{5032D938-D9C1-4027-807E-75896FD3F7DC}" presName="space" presStyleCnt="0"/>
      <dgm:spPr/>
    </dgm:pt>
    <dgm:pt modelId="{BED028EA-B5DA-4DE0-9D2F-859BEA05D264}" type="pres">
      <dgm:prSet presAssocID="{3617444C-BEE3-4733-A8FD-43EDF443BC58}" presName="Name5" presStyleLbl="vennNode1" presStyleIdx="5" presStyleCnt="6">
        <dgm:presLayoutVars>
          <dgm:bulletEnabled val="1"/>
        </dgm:presLayoutVars>
      </dgm:prSet>
      <dgm:spPr/>
    </dgm:pt>
  </dgm:ptLst>
  <dgm:cxnLst>
    <dgm:cxn modelId="{85C2ED0B-C9E2-479F-A8FB-1D5513A0EEEF}" srcId="{4D6CF34B-2EA8-454D-AF10-769722C3276B}" destId="{284CA601-0E96-436C-847C-E24D704EB4B1}" srcOrd="0" destOrd="0" parTransId="{6E4F4931-5267-478F-B4A1-D4E724EB94AA}" sibTransId="{79C73239-1EB5-4AB0-9F41-5854933C1B89}"/>
    <dgm:cxn modelId="{7B83BD0E-312E-4332-866C-D351D728DD3B}" type="presOf" srcId="{D0C080C1-1F5F-4784-9912-65D7FCE95AC2}" destId="{0EC5F799-0AC1-4B8D-A954-71DCADE1A7E6}" srcOrd="0" destOrd="0" presId="urn:microsoft.com/office/officeart/2005/8/layout/venn3"/>
    <dgm:cxn modelId="{5C10AF21-5504-4173-9965-D5CDF3E1F93A}" type="presOf" srcId="{3617444C-BEE3-4733-A8FD-43EDF443BC58}" destId="{BED028EA-B5DA-4DE0-9D2F-859BEA05D264}" srcOrd="0" destOrd="0" presId="urn:microsoft.com/office/officeart/2005/8/layout/venn3"/>
    <dgm:cxn modelId="{C502242B-8063-42E5-A3D8-B544BEE7B952}" type="presOf" srcId="{4D6CF34B-2EA8-454D-AF10-769722C3276B}" destId="{38F669C7-645B-4EC0-BD69-1087F803E044}" srcOrd="0" destOrd="0" presId="urn:microsoft.com/office/officeart/2005/8/layout/venn3"/>
    <dgm:cxn modelId="{40A99433-7134-478C-BBBE-0B3CE7E741CB}" type="presOf" srcId="{A17A83E1-6F07-4FF6-9E0D-829EDAB8A191}" destId="{E3D5ABC9-8A48-498B-8632-9AE8F9D0A7D6}" srcOrd="0" destOrd="0" presId="urn:microsoft.com/office/officeart/2005/8/layout/venn3"/>
    <dgm:cxn modelId="{80761B74-7541-45D2-85E8-8B6664536A98}" srcId="{4D6CF34B-2EA8-454D-AF10-769722C3276B}" destId="{3617444C-BEE3-4733-A8FD-43EDF443BC58}" srcOrd="5" destOrd="0" parTransId="{576F60FD-7412-4FF8-9577-2E7AAA875D31}" sibTransId="{6532D6BC-A3F8-46A0-9F27-573055D12FD7}"/>
    <dgm:cxn modelId="{0064AA7D-DCD9-4F02-9005-48A7B9AF06A8}" type="presOf" srcId="{6F7CBA2D-C545-4BE6-BFE0-EEB81384E028}" destId="{1066F776-A43E-4E99-A218-74F30A465586}" srcOrd="0" destOrd="0" presId="urn:microsoft.com/office/officeart/2005/8/layout/venn3"/>
    <dgm:cxn modelId="{4D75AC7D-69D1-4FD7-8FBA-3F8B0046E866}" type="presOf" srcId="{284CA601-0E96-436C-847C-E24D704EB4B1}" destId="{578735C7-7180-4E52-A25C-8BD4C519A143}" srcOrd="0" destOrd="0" presId="urn:microsoft.com/office/officeart/2005/8/layout/venn3"/>
    <dgm:cxn modelId="{F2B26789-B52B-4D30-BFA5-0246D23BE326}" srcId="{4D6CF34B-2EA8-454D-AF10-769722C3276B}" destId="{A17A83E1-6F07-4FF6-9E0D-829EDAB8A191}" srcOrd="3" destOrd="0" parTransId="{EE0E508C-686A-43D1-9B7F-F8355975855A}" sibTransId="{0EE3C4F9-04E9-41F1-8A9B-162494331F67}"/>
    <dgm:cxn modelId="{9A6F1798-0F63-4A4E-B01E-5378B3B29FB9}" type="presOf" srcId="{9522FA89-1739-41BB-BB2D-BE10EB98B1B3}" destId="{3C4490EA-2F46-411B-9BF9-40C028F7F0DC}" srcOrd="0" destOrd="0" presId="urn:microsoft.com/office/officeart/2005/8/layout/venn3"/>
    <dgm:cxn modelId="{640C87AD-774F-4AAE-8B99-FE068F444A4B}" srcId="{4D6CF34B-2EA8-454D-AF10-769722C3276B}" destId="{9522FA89-1739-41BB-BB2D-BE10EB98B1B3}" srcOrd="2" destOrd="0" parTransId="{06D8816D-F3DE-4BBA-AC01-8B7ECD3E16F8}" sibTransId="{58ADD10A-F79C-4D3F-BA50-B51FE6E33CAC}"/>
    <dgm:cxn modelId="{D5A23FC6-24D5-4CCE-B6CA-15AAFAB02A9C}" srcId="{4D6CF34B-2EA8-454D-AF10-769722C3276B}" destId="{6F7CBA2D-C545-4BE6-BFE0-EEB81384E028}" srcOrd="1" destOrd="0" parTransId="{78CA7835-D1A6-4892-B653-0E277B0E59D8}" sibTransId="{2E9FC63A-CDC4-4374-8231-E20341BDF6D0}"/>
    <dgm:cxn modelId="{B62D09EA-A8B3-49D3-8B32-E6D71A34329D}" srcId="{4D6CF34B-2EA8-454D-AF10-769722C3276B}" destId="{D0C080C1-1F5F-4784-9912-65D7FCE95AC2}" srcOrd="4" destOrd="0" parTransId="{5F8C527C-AFB8-4D8E-A01F-AD0BE88C3AC4}" sibTransId="{5032D938-D9C1-4027-807E-75896FD3F7DC}"/>
    <dgm:cxn modelId="{9C93D268-4E54-4F88-A9C2-8DCBB0F6141F}" type="presParOf" srcId="{38F669C7-645B-4EC0-BD69-1087F803E044}" destId="{578735C7-7180-4E52-A25C-8BD4C519A143}" srcOrd="0" destOrd="0" presId="urn:microsoft.com/office/officeart/2005/8/layout/venn3"/>
    <dgm:cxn modelId="{C872BBC5-8EBD-4919-94FF-2B61DF150701}" type="presParOf" srcId="{38F669C7-645B-4EC0-BD69-1087F803E044}" destId="{413C1FD2-0804-4548-B509-EFCB8315A456}" srcOrd="1" destOrd="0" presId="urn:microsoft.com/office/officeart/2005/8/layout/venn3"/>
    <dgm:cxn modelId="{EC80D9F7-F7E8-4406-9A85-DA3387FEC120}" type="presParOf" srcId="{38F669C7-645B-4EC0-BD69-1087F803E044}" destId="{1066F776-A43E-4E99-A218-74F30A465586}" srcOrd="2" destOrd="0" presId="urn:microsoft.com/office/officeart/2005/8/layout/venn3"/>
    <dgm:cxn modelId="{0B858801-1224-4C3B-A926-452B8718C870}" type="presParOf" srcId="{38F669C7-645B-4EC0-BD69-1087F803E044}" destId="{4426BAD3-67EF-4F9E-A171-9921EAC93F98}" srcOrd="3" destOrd="0" presId="urn:microsoft.com/office/officeart/2005/8/layout/venn3"/>
    <dgm:cxn modelId="{3DA04F7E-2060-4718-B68C-E8033EA909D9}" type="presParOf" srcId="{38F669C7-645B-4EC0-BD69-1087F803E044}" destId="{3C4490EA-2F46-411B-9BF9-40C028F7F0DC}" srcOrd="4" destOrd="0" presId="urn:microsoft.com/office/officeart/2005/8/layout/venn3"/>
    <dgm:cxn modelId="{E0F7F3B2-A428-4DE5-A1AC-0832B3B487EC}" type="presParOf" srcId="{38F669C7-645B-4EC0-BD69-1087F803E044}" destId="{36B2B6C1-F0E6-43EF-9557-81AE424BA1DE}" srcOrd="5" destOrd="0" presId="urn:microsoft.com/office/officeart/2005/8/layout/venn3"/>
    <dgm:cxn modelId="{B2ADD10B-8128-4DA5-99AA-72010BB76476}" type="presParOf" srcId="{38F669C7-645B-4EC0-BD69-1087F803E044}" destId="{E3D5ABC9-8A48-498B-8632-9AE8F9D0A7D6}" srcOrd="6" destOrd="0" presId="urn:microsoft.com/office/officeart/2005/8/layout/venn3"/>
    <dgm:cxn modelId="{AFC8E201-C9D4-472F-944F-045BCF4791A3}" type="presParOf" srcId="{38F669C7-645B-4EC0-BD69-1087F803E044}" destId="{9E554112-A4BC-428A-95B7-8EB6B64F8CCD}" srcOrd="7" destOrd="0" presId="urn:microsoft.com/office/officeart/2005/8/layout/venn3"/>
    <dgm:cxn modelId="{0E608A2C-98DF-40B4-8E29-6ED4E2A88EA8}" type="presParOf" srcId="{38F669C7-645B-4EC0-BD69-1087F803E044}" destId="{0EC5F799-0AC1-4B8D-A954-71DCADE1A7E6}" srcOrd="8" destOrd="0" presId="urn:microsoft.com/office/officeart/2005/8/layout/venn3"/>
    <dgm:cxn modelId="{E0A389B5-6E2E-4360-B5CA-84440ED86C69}" type="presParOf" srcId="{38F669C7-645B-4EC0-BD69-1087F803E044}" destId="{C49ADAC2-2D20-4138-BD81-3F6C74B52A0B}" srcOrd="9" destOrd="0" presId="urn:microsoft.com/office/officeart/2005/8/layout/venn3"/>
    <dgm:cxn modelId="{BCFAF28C-8F90-4EEC-894A-DADE7CC57551}" type="presParOf" srcId="{38F669C7-645B-4EC0-BD69-1087F803E044}" destId="{BED028EA-B5DA-4DE0-9D2F-859BEA05D264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CEF1CC-AF47-4A41-8724-830762F787A4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2" csCatId="colorful" phldr="1"/>
      <dgm:spPr/>
    </dgm:pt>
    <dgm:pt modelId="{9ACF612D-D512-4CD5-A38C-D8A34FCC69DD}">
      <dgm:prSet phldrT="[Text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ctr"/>
          <a:r>
            <a:rPr lang="en-US" sz="2400" dirty="0"/>
            <a:t>Men and women have </a:t>
          </a:r>
          <a:r>
            <a:rPr lang="en-US" sz="2400" b="1" dirty="0"/>
            <a:t>equal access </a:t>
          </a:r>
          <a:r>
            <a:rPr lang="en-US" sz="2400" dirty="0"/>
            <a:t>to, </a:t>
          </a:r>
          <a:br>
            <a:rPr lang="en-US" sz="2400" dirty="0"/>
          </a:br>
          <a:r>
            <a:rPr lang="en-US" sz="2400" dirty="0"/>
            <a:t>use of and benefit from material, </a:t>
          </a:r>
          <a:br>
            <a:rPr lang="en-US" sz="2400" dirty="0"/>
          </a:br>
          <a:r>
            <a:rPr lang="en-US" sz="2400" dirty="0"/>
            <a:t>financial, political and social resources. </a:t>
          </a:r>
        </a:p>
      </dgm:t>
    </dgm:pt>
    <dgm:pt modelId="{212919F1-00D9-4441-B26B-6BC1C8383CAE}" type="parTrans" cxnId="{24D32C80-8BD9-4654-B0A5-5912E4A82063}">
      <dgm:prSet/>
      <dgm:spPr/>
      <dgm:t>
        <a:bodyPr/>
        <a:lstStyle/>
        <a:p>
          <a:endParaRPr lang="en-US" sz="2000"/>
        </a:p>
      </dgm:t>
    </dgm:pt>
    <dgm:pt modelId="{A167877E-1B79-4D15-8BD5-4B7ACB695890}" type="sibTrans" cxnId="{24D32C80-8BD9-4654-B0A5-5912E4A82063}">
      <dgm:prSet/>
      <dgm:spPr/>
      <dgm:t>
        <a:bodyPr/>
        <a:lstStyle/>
        <a:p>
          <a:endParaRPr lang="en-US" sz="2000"/>
        </a:p>
      </dgm:t>
    </dgm:pt>
    <dgm:pt modelId="{04E765C0-53C5-4F9C-8B53-546C34B176DE}">
      <dgm:prSet phldrT="[Text]" custT="1"/>
      <dgm:spPr>
        <a:solidFill>
          <a:srgbClr val="3C7C7B"/>
        </a:solidFill>
      </dgm:spPr>
      <dgm:t>
        <a:bodyPr/>
        <a:lstStyle/>
        <a:p>
          <a:pPr algn="ctr"/>
          <a:r>
            <a:rPr lang="en-US" sz="2400" b="0" dirty="0"/>
            <a:t>Men and women have equal opportunities</a:t>
          </a:r>
          <a:br>
            <a:rPr lang="en-US" sz="2400" b="0" dirty="0"/>
          </a:br>
          <a:r>
            <a:rPr lang="en-US" sz="2400" b="0" dirty="0"/>
            <a:t>to </a:t>
          </a:r>
          <a:r>
            <a:rPr lang="en-US" sz="2400" b="1" dirty="0"/>
            <a:t>actively participate </a:t>
          </a:r>
          <a:br>
            <a:rPr lang="en-US" sz="2400" b="0" dirty="0"/>
          </a:br>
          <a:r>
            <a:rPr lang="en-US" sz="2400" b="0" dirty="0"/>
            <a:t>and feel valued and accepted </a:t>
          </a:r>
          <a:br>
            <a:rPr lang="en-US" sz="2400" b="0" dirty="0"/>
          </a:br>
          <a:r>
            <a:rPr lang="en-US" sz="2400" b="0" dirty="0"/>
            <a:t>without fear of discrimination or violence</a:t>
          </a:r>
          <a:r>
            <a:rPr lang="en-US" sz="2400" dirty="0"/>
            <a:t>.</a:t>
          </a:r>
          <a:endParaRPr lang="en-US" sz="2400" b="0" dirty="0"/>
        </a:p>
      </dgm:t>
    </dgm:pt>
    <dgm:pt modelId="{84C25543-DCCE-487A-96A8-D5B04C265B4A}" type="parTrans" cxnId="{0EB7C879-CE1B-4EAD-985A-636AA9725E3F}">
      <dgm:prSet/>
      <dgm:spPr/>
      <dgm:t>
        <a:bodyPr/>
        <a:lstStyle/>
        <a:p>
          <a:endParaRPr lang="en-US" sz="2000"/>
        </a:p>
      </dgm:t>
    </dgm:pt>
    <dgm:pt modelId="{F14E5B7A-AFB0-4163-95A4-B8A9C2C896F9}" type="sibTrans" cxnId="{0EB7C879-CE1B-4EAD-985A-636AA9725E3F}">
      <dgm:prSet/>
      <dgm:spPr/>
      <dgm:t>
        <a:bodyPr/>
        <a:lstStyle/>
        <a:p>
          <a:endParaRPr lang="en-US" sz="2000"/>
        </a:p>
      </dgm:t>
    </dgm:pt>
    <dgm:pt modelId="{786A4474-B5FD-409D-B3E5-2E21AB27C96E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ctr"/>
          <a:r>
            <a:rPr lang="en-US" sz="2400" b="0" dirty="0"/>
            <a:t>Men and women are </a:t>
          </a:r>
          <a:r>
            <a:rPr lang="en-US" sz="2400" b="1" dirty="0"/>
            <a:t>treated fairly </a:t>
          </a:r>
          <a:br>
            <a:rPr lang="en-US" sz="2400" b="1" dirty="0"/>
          </a:br>
          <a:r>
            <a:rPr lang="en-US" sz="2400" b="0" dirty="0"/>
            <a:t>according to</a:t>
          </a:r>
          <a:br>
            <a:rPr lang="en-US" sz="2400" b="0" dirty="0"/>
          </a:br>
          <a:r>
            <a:rPr lang="en-US" sz="2400" dirty="0"/>
            <a:t>their respective (but different!) needs. </a:t>
          </a:r>
        </a:p>
      </dgm:t>
    </dgm:pt>
    <dgm:pt modelId="{42FAE718-9AEB-4675-8D09-94E4DF56B023}" type="sibTrans" cxnId="{2449D6D7-751D-43D4-9DA7-F888FED325D4}">
      <dgm:prSet/>
      <dgm:spPr/>
      <dgm:t>
        <a:bodyPr/>
        <a:lstStyle/>
        <a:p>
          <a:endParaRPr lang="en-US" sz="2000"/>
        </a:p>
      </dgm:t>
    </dgm:pt>
    <dgm:pt modelId="{28DFC18F-6645-44F5-9996-4B7EBA3A7A13}" type="parTrans" cxnId="{2449D6D7-751D-43D4-9DA7-F888FED325D4}">
      <dgm:prSet/>
      <dgm:spPr/>
      <dgm:t>
        <a:bodyPr/>
        <a:lstStyle/>
        <a:p>
          <a:endParaRPr lang="en-US" sz="2000"/>
        </a:p>
      </dgm:t>
    </dgm:pt>
    <dgm:pt modelId="{713D9C96-76DC-48C2-8ABF-7811B1A4E332}" type="pres">
      <dgm:prSet presAssocID="{60CEF1CC-AF47-4A41-8724-830762F787A4}" presName="linearFlow" presStyleCnt="0">
        <dgm:presLayoutVars>
          <dgm:dir/>
          <dgm:resizeHandles val="exact"/>
        </dgm:presLayoutVars>
      </dgm:prSet>
      <dgm:spPr/>
    </dgm:pt>
    <dgm:pt modelId="{A28FA7E1-D1E5-4F09-ABA6-04FB39B91091}" type="pres">
      <dgm:prSet presAssocID="{9ACF612D-D512-4CD5-A38C-D8A34FCC69DD}" presName="comp" presStyleCnt="0"/>
      <dgm:spPr/>
    </dgm:pt>
    <dgm:pt modelId="{065B2556-3CE8-4DF9-8945-F59C83B7468D}" type="pres">
      <dgm:prSet presAssocID="{9ACF612D-D512-4CD5-A38C-D8A34FCC69DD}" presName="rect2" presStyleLbl="node1" presStyleIdx="0" presStyleCnt="3" custScaleX="143932" custLinFactNeighborX="23038" custLinFactNeighborY="5656">
        <dgm:presLayoutVars>
          <dgm:bulletEnabled val="1"/>
        </dgm:presLayoutVars>
      </dgm:prSet>
      <dgm:spPr/>
    </dgm:pt>
    <dgm:pt modelId="{4CA3F7F9-5978-442C-A9CF-C7029A9366EE}" type="pres">
      <dgm:prSet presAssocID="{9ACF612D-D512-4CD5-A38C-D8A34FCC69DD}" presName="rect1" presStyleLbl="lnNode1" presStyleIdx="0" presStyleCnt="3" custScaleX="160724" custLinFactNeighborX="-21238" custLinFactNeighborY="5656"/>
      <dgm:spPr>
        <a:solidFill>
          <a:schemeClr val="accent4">
            <a:lumMod val="75000"/>
            <a:alpha val="58039"/>
          </a:schemeClr>
        </a:solidFill>
      </dgm:spPr>
    </dgm:pt>
    <dgm:pt modelId="{077BD418-7B90-4BE4-ACBD-5D7DD0D73AFF}" type="pres">
      <dgm:prSet presAssocID="{A167877E-1B79-4D15-8BD5-4B7ACB695890}" presName="sibTrans" presStyleCnt="0"/>
      <dgm:spPr/>
    </dgm:pt>
    <dgm:pt modelId="{A8143AA3-5FC9-4B07-AF91-7C531AACA163}" type="pres">
      <dgm:prSet presAssocID="{04E765C0-53C5-4F9C-8B53-546C34B176DE}" presName="comp" presStyleCnt="0"/>
      <dgm:spPr/>
    </dgm:pt>
    <dgm:pt modelId="{1CACA89E-69FE-45C7-9596-7DB8EEDCAA8C}" type="pres">
      <dgm:prSet presAssocID="{04E765C0-53C5-4F9C-8B53-546C34B176DE}" presName="rect2" presStyleLbl="node1" presStyleIdx="1" presStyleCnt="3" custScaleX="143932" custLinFactNeighborX="-9510" custLinFactNeighborY="-4699">
        <dgm:presLayoutVars>
          <dgm:bulletEnabled val="1"/>
        </dgm:presLayoutVars>
      </dgm:prSet>
      <dgm:spPr/>
    </dgm:pt>
    <dgm:pt modelId="{67D6B6C7-F4E8-4A42-9C29-584202E31903}" type="pres">
      <dgm:prSet presAssocID="{04E765C0-53C5-4F9C-8B53-546C34B176DE}" presName="rect1" presStyleLbl="lnNode1" presStyleIdx="1" presStyleCnt="3" custScaleX="160724" custLinFactNeighborX="51452" custLinFactNeighborY="-4631"/>
      <dgm:spPr>
        <a:solidFill>
          <a:srgbClr val="3C7C7B">
            <a:alpha val="58039"/>
          </a:srgbClr>
        </a:solidFill>
      </dgm:spPr>
    </dgm:pt>
    <dgm:pt modelId="{715909DD-3E12-4E6E-9494-98BADA1C751D}" type="pres">
      <dgm:prSet presAssocID="{F14E5B7A-AFB0-4163-95A4-B8A9C2C896F9}" presName="sibTrans" presStyleCnt="0"/>
      <dgm:spPr/>
    </dgm:pt>
    <dgm:pt modelId="{B31B5D51-A337-42FF-BAF7-E83C4381BA75}" type="pres">
      <dgm:prSet presAssocID="{786A4474-B5FD-409D-B3E5-2E21AB27C96E}" presName="comp" presStyleCnt="0"/>
      <dgm:spPr/>
    </dgm:pt>
    <dgm:pt modelId="{6EDA8E99-8402-489F-9AE5-90F3B8039F06}" type="pres">
      <dgm:prSet presAssocID="{786A4474-B5FD-409D-B3E5-2E21AB27C96E}" presName="rect2" presStyleLbl="node1" presStyleIdx="2" presStyleCnt="3" custScaleX="143932" custLinFactNeighborX="23538" custLinFactNeighborY="-17741">
        <dgm:presLayoutVars>
          <dgm:bulletEnabled val="1"/>
        </dgm:presLayoutVars>
      </dgm:prSet>
      <dgm:spPr/>
    </dgm:pt>
    <dgm:pt modelId="{7AD48DB9-2C67-471A-BEFA-6D14D85491AD}" type="pres">
      <dgm:prSet presAssocID="{786A4474-B5FD-409D-B3E5-2E21AB27C96E}" presName="rect1" presStyleLbl="lnNode1" presStyleIdx="2" presStyleCnt="3" custScaleX="160724" custLinFactNeighborX="-21238" custLinFactNeighborY="-17742"/>
      <dgm:spPr>
        <a:solidFill>
          <a:schemeClr val="accent2">
            <a:alpha val="58039"/>
          </a:schemeClr>
        </a:solidFill>
      </dgm:spPr>
    </dgm:pt>
  </dgm:ptLst>
  <dgm:cxnLst>
    <dgm:cxn modelId="{64419719-4DDA-48D7-B74E-6A39F6AAD903}" type="presOf" srcId="{786A4474-B5FD-409D-B3E5-2E21AB27C96E}" destId="{6EDA8E99-8402-489F-9AE5-90F3B8039F06}" srcOrd="0" destOrd="0" presId="urn:microsoft.com/office/officeart/2008/layout/AlternatingPictureBlocks"/>
    <dgm:cxn modelId="{52C38A5D-23AD-4B6B-8589-810D8E4E702E}" type="presOf" srcId="{04E765C0-53C5-4F9C-8B53-546C34B176DE}" destId="{1CACA89E-69FE-45C7-9596-7DB8EEDCAA8C}" srcOrd="0" destOrd="0" presId="urn:microsoft.com/office/officeart/2008/layout/AlternatingPictureBlocks"/>
    <dgm:cxn modelId="{79F21A44-B3E2-4346-ACA6-FAA278B9D213}" type="presOf" srcId="{9ACF612D-D512-4CD5-A38C-D8A34FCC69DD}" destId="{065B2556-3CE8-4DF9-8945-F59C83B7468D}" srcOrd="0" destOrd="0" presId="urn:microsoft.com/office/officeart/2008/layout/AlternatingPictureBlocks"/>
    <dgm:cxn modelId="{0EB7C879-CE1B-4EAD-985A-636AA9725E3F}" srcId="{60CEF1CC-AF47-4A41-8724-830762F787A4}" destId="{04E765C0-53C5-4F9C-8B53-546C34B176DE}" srcOrd="1" destOrd="0" parTransId="{84C25543-DCCE-487A-96A8-D5B04C265B4A}" sibTransId="{F14E5B7A-AFB0-4163-95A4-B8A9C2C896F9}"/>
    <dgm:cxn modelId="{24D32C80-8BD9-4654-B0A5-5912E4A82063}" srcId="{60CEF1CC-AF47-4A41-8724-830762F787A4}" destId="{9ACF612D-D512-4CD5-A38C-D8A34FCC69DD}" srcOrd="0" destOrd="0" parTransId="{212919F1-00D9-4441-B26B-6BC1C8383CAE}" sibTransId="{A167877E-1B79-4D15-8BD5-4B7ACB695890}"/>
    <dgm:cxn modelId="{628CAEAD-02AE-44C7-8FB4-C3BB31E91C80}" type="presOf" srcId="{60CEF1CC-AF47-4A41-8724-830762F787A4}" destId="{713D9C96-76DC-48C2-8ABF-7811B1A4E332}" srcOrd="0" destOrd="0" presId="urn:microsoft.com/office/officeart/2008/layout/AlternatingPictureBlocks"/>
    <dgm:cxn modelId="{2449D6D7-751D-43D4-9DA7-F888FED325D4}" srcId="{60CEF1CC-AF47-4A41-8724-830762F787A4}" destId="{786A4474-B5FD-409D-B3E5-2E21AB27C96E}" srcOrd="2" destOrd="0" parTransId="{28DFC18F-6645-44F5-9996-4B7EBA3A7A13}" sibTransId="{42FAE718-9AEB-4675-8D09-94E4DF56B023}"/>
    <dgm:cxn modelId="{214F12A9-2D45-4980-8E4F-DDC67E404A79}" type="presParOf" srcId="{713D9C96-76DC-48C2-8ABF-7811B1A4E332}" destId="{A28FA7E1-D1E5-4F09-ABA6-04FB39B91091}" srcOrd="0" destOrd="0" presId="urn:microsoft.com/office/officeart/2008/layout/AlternatingPictureBlocks"/>
    <dgm:cxn modelId="{8D4865FB-863B-4562-A5FD-406A8834FE7C}" type="presParOf" srcId="{A28FA7E1-D1E5-4F09-ABA6-04FB39B91091}" destId="{065B2556-3CE8-4DF9-8945-F59C83B7468D}" srcOrd="0" destOrd="0" presId="urn:microsoft.com/office/officeart/2008/layout/AlternatingPictureBlocks"/>
    <dgm:cxn modelId="{D4479FD8-9A03-435E-A918-13FF8EA986B0}" type="presParOf" srcId="{A28FA7E1-D1E5-4F09-ABA6-04FB39B91091}" destId="{4CA3F7F9-5978-442C-A9CF-C7029A9366EE}" srcOrd="1" destOrd="0" presId="urn:microsoft.com/office/officeart/2008/layout/AlternatingPictureBlocks"/>
    <dgm:cxn modelId="{BDF0E108-E9F6-4911-8129-ACAEA45CC9E3}" type="presParOf" srcId="{713D9C96-76DC-48C2-8ABF-7811B1A4E332}" destId="{077BD418-7B90-4BE4-ACBD-5D7DD0D73AFF}" srcOrd="1" destOrd="0" presId="urn:microsoft.com/office/officeart/2008/layout/AlternatingPictureBlocks"/>
    <dgm:cxn modelId="{FB7CF0CF-F6DA-4A38-9E93-EFEAA5207167}" type="presParOf" srcId="{713D9C96-76DC-48C2-8ABF-7811B1A4E332}" destId="{A8143AA3-5FC9-4B07-AF91-7C531AACA163}" srcOrd="2" destOrd="0" presId="urn:microsoft.com/office/officeart/2008/layout/AlternatingPictureBlocks"/>
    <dgm:cxn modelId="{8D07ABC0-F322-47B7-A894-7DB0F628E4A5}" type="presParOf" srcId="{A8143AA3-5FC9-4B07-AF91-7C531AACA163}" destId="{1CACA89E-69FE-45C7-9596-7DB8EEDCAA8C}" srcOrd="0" destOrd="0" presId="urn:microsoft.com/office/officeart/2008/layout/AlternatingPictureBlocks"/>
    <dgm:cxn modelId="{21C43BFB-6ED5-4299-890B-C3740901B0B7}" type="presParOf" srcId="{A8143AA3-5FC9-4B07-AF91-7C531AACA163}" destId="{67D6B6C7-F4E8-4A42-9C29-584202E31903}" srcOrd="1" destOrd="0" presId="urn:microsoft.com/office/officeart/2008/layout/AlternatingPictureBlocks"/>
    <dgm:cxn modelId="{C6561B90-6C49-472F-ADF0-9E20F066EDD9}" type="presParOf" srcId="{713D9C96-76DC-48C2-8ABF-7811B1A4E332}" destId="{715909DD-3E12-4E6E-9494-98BADA1C751D}" srcOrd="3" destOrd="0" presId="urn:microsoft.com/office/officeart/2008/layout/AlternatingPictureBlocks"/>
    <dgm:cxn modelId="{73E31307-BEF0-4718-A093-B1E283898A68}" type="presParOf" srcId="{713D9C96-76DC-48C2-8ABF-7811B1A4E332}" destId="{B31B5D51-A337-42FF-BAF7-E83C4381BA75}" srcOrd="4" destOrd="0" presId="urn:microsoft.com/office/officeart/2008/layout/AlternatingPictureBlocks"/>
    <dgm:cxn modelId="{174937D9-8E54-4BF0-B673-F6FF75FC5814}" type="presParOf" srcId="{B31B5D51-A337-42FF-BAF7-E83C4381BA75}" destId="{6EDA8E99-8402-489F-9AE5-90F3B8039F06}" srcOrd="0" destOrd="0" presId="urn:microsoft.com/office/officeart/2008/layout/AlternatingPictureBlocks"/>
    <dgm:cxn modelId="{CF21D5EF-29A2-47EC-85D8-D5ABA35C4603}" type="presParOf" srcId="{B31B5D51-A337-42FF-BAF7-E83C4381BA75}" destId="{7AD48DB9-2C67-471A-BEFA-6D14D85491AD}" srcOrd="1" destOrd="0" presId="urn:microsoft.com/office/officeart/2008/layout/AlternatingPictureBlocks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06B85F-1D3D-4345-8C7A-18CB5AA45918}" type="doc">
      <dgm:prSet loTypeId="urn:microsoft.com/office/officeart/2008/layout/RadialCluster" loCatId="cycle" qsTypeId="urn:microsoft.com/office/officeart/2005/8/quickstyle/simple3" qsCatId="simple" csTypeId="urn:microsoft.com/office/officeart/2005/8/colors/colorful1" csCatId="colorful" phldr="1"/>
      <dgm:spPr/>
    </dgm:pt>
    <dgm:pt modelId="{E77F3386-1B73-405E-BFE4-8C47FFDDB96C}">
      <dgm:prSet phldrT="[Text]"/>
      <dgm:spPr/>
      <dgm:t>
        <a:bodyPr/>
        <a:lstStyle/>
        <a:p>
          <a:r>
            <a:rPr lang="en-US" dirty="0"/>
            <a:t>MSME</a:t>
          </a:r>
          <a:endParaRPr lang="en-GB" dirty="0"/>
        </a:p>
      </dgm:t>
    </dgm:pt>
    <dgm:pt modelId="{5C58F5C3-3306-4621-8755-E33251D4C1D2}" type="parTrans" cxnId="{32495F3E-FA0D-422F-BC85-40BD8553294D}">
      <dgm:prSet/>
      <dgm:spPr/>
      <dgm:t>
        <a:bodyPr/>
        <a:lstStyle/>
        <a:p>
          <a:endParaRPr lang="en-GB"/>
        </a:p>
      </dgm:t>
    </dgm:pt>
    <dgm:pt modelId="{556817B4-898F-4286-915B-74783727849B}" type="sibTrans" cxnId="{32495F3E-FA0D-422F-BC85-40BD8553294D}">
      <dgm:prSet/>
      <dgm:spPr/>
      <dgm:t>
        <a:bodyPr/>
        <a:lstStyle/>
        <a:p>
          <a:endParaRPr lang="en-GB"/>
        </a:p>
      </dgm:t>
    </dgm:pt>
    <dgm:pt modelId="{377D78D1-C090-444B-964F-46F8C17DDE4B}">
      <dgm:prSet phldrT="[Text]" custT="1"/>
      <dgm:spPr/>
      <dgm:t>
        <a:bodyPr/>
        <a:lstStyle/>
        <a:p>
          <a:r>
            <a:rPr lang="en-US" sz="1400" dirty="0"/>
            <a:t>Administrative support</a:t>
          </a:r>
          <a:endParaRPr lang="en-GB" sz="1400" dirty="0"/>
        </a:p>
      </dgm:t>
    </dgm:pt>
    <dgm:pt modelId="{66901AFD-45A4-463A-B160-9058DC60A1F1}" type="parTrans" cxnId="{1608C767-BC4F-4637-A88B-2B7E0D6456F1}">
      <dgm:prSet/>
      <dgm:spPr/>
      <dgm:t>
        <a:bodyPr/>
        <a:lstStyle/>
        <a:p>
          <a:endParaRPr lang="en-GB"/>
        </a:p>
      </dgm:t>
    </dgm:pt>
    <dgm:pt modelId="{45C44348-58DC-466D-B578-FC0489421ABD}" type="sibTrans" cxnId="{1608C767-BC4F-4637-A88B-2B7E0D6456F1}">
      <dgm:prSet/>
      <dgm:spPr/>
      <dgm:t>
        <a:bodyPr/>
        <a:lstStyle/>
        <a:p>
          <a:endParaRPr lang="en-GB"/>
        </a:p>
      </dgm:t>
    </dgm:pt>
    <dgm:pt modelId="{30FFBD23-DAEA-488C-864C-132F45237C63}">
      <dgm:prSet phldrT="[Text]" custT="1"/>
      <dgm:spPr/>
      <dgm:t>
        <a:bodyPr/>
        <a:lstStyle/>
        <a:p>
          <a:r>
            <a:rPr lang="en-US" sz="1400" dirty="0"/>
            <a:t>Hired laborers</a:t>
          </a:r>
          <a:endParaRPr lang="en-GB" sz="1400" dirty="0"/>
        </a:p>
      </dgm:t>
    </dgm:pt>
    <dgm:pt modelId="{BED91146-6AC4-4C64-9DFE-ADB7B12EB9E7}" type="parTrans" cxnId="{DB5358A2-9FA4-404D-8A71-D3CE60C35487}">
      <dgm:prSet/>
      <dgm:spPr/>
      <dgm:t>
        <a:bodyPr/>
        <a:lstStyle/>
        <a:p>
          <a:endParaRPr lang="en-GB"/>
        </a:p>
      </dgm:t>
    </dgm:pt>
    <dgm:pt modelId="{AF1D7EA2-922C-46B2-80AB-E7573D19E46D}" type="sibTrans" cxnId="{DB5358A2-9FA4-404D-8A71-D3CE60C35487}">
      <dgm:prSet/>
      <dgm:spPr/>
      <dgm:t>
        <a:bodyPr/>
        <a:lstStyle/>
        <a:p>
          <a:endParaRPr lang="en-GB"/>
        </a:p>
      </dgm:t>
    </dgm:pt>
    <dgm:pt modelId="{059A64BD-9AED-4A03-9A5F-4782AC2EF591}">
      <dgm:prSet phldrT="[Text]" custT="1"/>
      <dgm:spPr/>
      <dgm:t>
        <a:bodyPr/>
        <a:lstStyle/>
        <a:p>
          <a:r>
            <a:rPr lang="en-US" sz="1400" dirty="0"/>
            <a:t>Producers</a:t>
          </a:r>
          <a:endParaRPr lang="en-GB" sz="1400" dirty="0"/>
        </a:p>
      </dgm:t>
    </dgm:pt>
    <dgm:pt modelId="{8F09E5E4-407F-4A62-B9B5-9105E2EBD486}" type="parTrans" cxnId="{A0239E90-6E73-4B6A-9E62-E60C5EA5901D}">
      <dgm:prSet/>
      <dgm:spPr/>
      <dgm:t>
        <a:bodyPr/>
        <a:lstStyle/>
        <a:p>
          <a:endParaRPr lang="en-GB"/>
        </a:p>
      </dgm:t>
    </dgm:pt>
    <dgm:pt modelId="{695DE172-9668-4AB8-9954-696327A92477}" type="sibTrans" cxnId="{A0239E90-6E73-4B6A-9E62-E60C5EA5901D}">
      <dgm:prSet/>
      <dgm:spPr/>
      <dgm:t>
        <a:bodyPr/>
        <a:lstStyle/>
        <a:p>
          <a:endParaRPr lang="en-GB"/>
        </a:p>
      </dgm:t>
    </dgm:pt>
    <dgm:pt modelId="{41798AB5-7082-4A47-8791-1C681A4BEA6A}">
      <dgm:prSet phldrT="[Text]" custT="1"/>
      <dgm:spPr/>
      <dgm:t>
        <a:bodyPr/>
        <a:lstStyle/>
        <a:p>
          <a:r>
            <a:rPr lang="en-US" sz="1400" dirty="0"/>
            <a:t>Suppliers</a:t>
          </a:r>
          <a:endParaRPr lang="en-GB" sz="1400" dirty="0"/>
        </a:p>
      </dgm:t>
    </dgm:pt>
    <dgm:pt modelId="{B562D139-1C4C-4CAE-86B6-44825996107D}" type="parTrans" cxnId="{A78042BB-BC27-4283-A334-B9041F5E4489}">
      <dgm:prSet/>
      <dgm:spPr/>
      <dgm:t>
        <a:bodyPr/>
        <a:lstStyle/>
        <a:p>
          <a:endParaRPr lang="en-GB"/>
        </a:p>
      </dgm:t>
    </dgm:pt>
    <dgm:pt modelId="{04326339-5C08-42C1-B9A5-607E4379DFCD}" type="sibTrans" cxnId="{A78042BB-BC27-4283-A334-B9041F5E4489}">
      <dgm:prSet/>
      <dgm:spPr/>
      <dgm:t>
        <a:bodyPr/>
        <a:lstStyle/>
        <a:p>
          <a:endParaRPr lang="en-GB"/>
        </a:p>
      </dgm:t>
    </dgm:pt>
    <dgm:pt modelId="{3E0AD27E-A71C-4C14-AAD5-60E34056536E}">
      <dgm:prSet phldrT="[Text]" custT="1"/>
      <dgm:spPr/>
      <dgm:t>
        <a:bodyPr/>
        <a:lstStyle/>
        <a:p>
          <a:r>
            <a:rPr lang="en-US" sz="1400" dirty="0"/>
            <a:t>Management/</a:t>
          </a:r>
          <a:br>
            <a:rPr lang="en-US" sz="1400" dirty="0"/>
          </a:br>
          <a:r>
            <a:rPr lang="en-US" sz="1400" dirty="0"/>
            <a:t>Leadership</a:t>
          </a:r>
          <a:endParaRPr lang="en-GB" sz="1400" dirty="0"/>
        </a:p>
      </dgm:t>
    </dgm:pt>
    <dgm:pt modelId="{0B0C82FB-1294-4108-80BB-99C96954A65D}" type="parTrans" cxnId="{76695325-3D51-4C1D-8B73-0E5DBA38FD95}">
      <dgm:prSet/>
      <dgm:spPr/>
      <dgm:t>
        <a:bodyPr/>
        <a:lstStyle/>
        <a:p>
          <a:endParaRPr lang="en-GB"/>
        </a:p>
      </dgm:t>
    </dgm:pt>
    <dgm:pt modelId="{E9843E38-9223-4DAE-B7AA-BBA893C7C7D4}" type="sibTrans" cxnId="{76695325-3D51-4C1D-8B73-0E5DBA38FD95}">
      <dgm:prSet/>
      <dgm:spPr/>
      <dgm:t>
        <a:bodyPr/>
        <a:lstStyle/>
        <a:p>
          <a:endParaRPr lang="en-GB"/>
        </a:p>
      </dgm:t>
    </dgm:pt>
    <dgm:pt modelId="{008729FC-DDEF-4C0C-ADAD-236256E4DD18}">
      <dgm:prSet phldrT="[Text]" custT="1"/>
      <dgm:spPr/>
      <dgm:t>
        <a:bodyPr/>
        <a:lstStyle/>
        <a:p>
          <a:r>
            <a:rPr lang="en-US" sz="1400" dirty="0"/>
            <a:t>Core employees</a:t>
          </a:r>
          <a:endParaRPr lang="en-GB" sz="1400" dirty="0"/>
        </a:p>
      </dgm:t>
    </dgm:pt>
    <dgm:pt modelId="{9B2CB638-4496-4049-941B-CB3ED1BBEB5F}" type="parTrans" cxnId="{5D4EE1D9-AE63-44C4-A1D3-5F903E7FEEA6}">
      <dgm:prSet/>
      <dgm:spPr/>
      <dgm:t>
        <a:bodyPr/>
        <a:lstStyle/>
        <a:p>
          <a:endParaRPr lang="en-GB"/>
        </a:p>
      </dgm:t>
    </dgm:pt>
    <dgm:pt modelId="{35548C0E-B24C-4F9D-88ED-6BCD735828EA}" type="sibTrans" cxnId="{5D4EE1D9-AE63-44C4-A1D3-5F903E7FEEA6}">
      <dgm:prSet/>
      <dgm:spPr/>
      <dgm:t>
        <a:bodyPr/>
        <a:lstStyle/>
        <a:p>
          <a:endParaRPr lang="en-GB"/>
        </a:p>
      </dgm:t>
    </dgm:pt>
    <dgm:pt modelId="{E393F709-2769-4637-A78C-967E2B3E2EAE}">
      <dgm:prSet phldrT="[Text]" custT="1"/>
      <dgm:spPr/>
      <dgm:t>
        <a:bodyPr/>
        <a:lstStyle/>
        <a:p>
          <a:r>
            <a:rPr lang="en-US" sz="1400" dirty="0"/>
            <a:t>Other VC actors</a:t>
          </a:r>
          <a:endParaRPr lang="en-GB" sz="1400" dirty="0"/>
        </a:p>
      </dgm:t>
    </dgm:pt>
    <dgm:pt modelId="{4C43A730-487B-460A-899C-889B82520BB4}" type="parTrans" cxnId="{8FE86876-3589-4F2C-AE8A-BD38A5F5E99B}">
      <dgm:prSet/>
      <dgm:spPr/>
      <dgm:t>
        <a:bodyPr/>
        <a:lstStyle/>
        <a:p>
          <a:endParaRPr lang="en-GB"/>
        </a:p>
      </dgm:t>
    </dgm:pt>
    <dgm:pt modelId="{D8EB8E19-3036-4DFE-9ABD-DAD1ED594171}" type="sibTrans" cxnId="{8FE86876-3589-4F2C-AE8A-BD38A5F5E99B}">
      <dgm:prSet/>
      <dgm:spPr/>
      <dgm:t>
        <a:bodyPr/>
        <a:lstStyle/>
        <a:p>
          <a:endParaRPr lang="en-GB"/>
        </a:p>
      </dgm:t>
    </dgm:pt>
    <dgm:pt modelId="{81E9C3BE-CC1E-4B63-840D-CCB277A4067D}" type="pres">
      <dgm:prSet presAssocID="{3E06B85F-1D3D-4345-8C7A-18CB5AA4591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6BF4167-111E-4787-A45B-041D2C97D325}" type="pres">
      <dgm:prSet presAssocID="{E77F3386-1B73-405E-BFE4-8C47FFDDB96C}" presName="singleCycle" presStyleCnt="0"/>
      <dgm:spPr/>
    </dgm:pt>
    <dgm:pt modelId="{27AE5BCB-9CFF-474B-BE88-854BC450C5A7}" type="pres">
      <dgm:prSet presAssocID="{E77F3386-1B73-405E-BFE4-8C47FFDDB96C}" presName="singleCenter" presStyleLbl="node1" presStyleIdx="0" presStyleCnt="8">
        <dgm:presLayoutVars>
          <dgm:chMax val="7"/>
          <dgm:chPref val="7"/>
        </dgm:presLayoutVars>
      </dgm:prSet>
      <dgm:spPr/>
    </dgm:pt>
    <dgm:pt modelId="{55006C9B-3CA8-417F-84F3-79B4C52D0D4F}" type="pres">
      <dgm:prSet presAssocID="{0B0C82FB-1294-4108-80BB-99C96954A65D}" presName="Name56" presStyleLbl="parChTrans1D2" presStyleIdx="0" presStyleCnt="7"/>
      <dgm:spPr/>
    </dgm:pt>
    <dgm:pt modelId="{91955F4C-BED3-44E4-8062-D93E409507EF}" type="pres">
      <dgm:prSet presAssocID="{3E0AD27E-A71C-4C14-AAD5-60E34056536E}" presName="text0" presStyleLbl="node1" presStyleIdx="1" presStyleCnt="8" custScaleX="134505">
        <dgm:presLayoutVars>
          <dgm:bulletEnabled val="1"/>
        </dgm:presLayoutVars>
      </dgm:prSet>
      <dgm:spPr/>
    </dgm:pt>
    <dgm:pt modelId="{DC1C94C7-B23B-4553-91A6-6DE6ADDE48F1}" type="pres">
      <dgm:prSet presAssocID="{66901AFD-45A4-463A-B160-9058DC60A1F1}" presName="Name56" presStyleLbl="parChTrans1D2" presStyleIdx="1" presStyleCnt="7"/>
      <dgm:spPr/>
    </dgm:pt>
    <dgm:pt modelId="{85002516-32A2-4000-8A2A-3B829BD1BE24}" type="pres">
      <dgm:prSet presAssocID="{377D78D1-C090-444B-964F-46F8C17DDE4B}" presName="text0" presStyleLbl="node1" presStyleIdx="2" presStyleCnt="8" custScaleX="134505" custRadScaleRad="102281" custRadScaleInc="5737">
        <dgm:presLayoutVars>
          <dgm:bulletEnabled val="1"/>
        </dgm:presLayoutVars>
      </dgm:prSet>
      <dgm:spPr/>
    </dgm:pt>
    <dgm:pt modelId="{8DAB7C2D-6873-427C-AAC1-E98B31BC36E7}" type="pres">
      <dgm:prSet presAssocID="{9B2CB638-4496-4049-941B-CB3ED1BBEB5F}" presName="Name56" presStyleLbl="parChTrans1D2" presStyleIdx="2" presStyleCnt="7"/>
      <dgm:spPr/>
    </dgm:pt>
    <dgm:pt modelId="{EFAE3EF6-D3DE-4639-A57E-94736B440901}" type="pres">
      <dgm:prSet presAssocID="{008729FC-DDEF-4C0C-ADAD-236256E4DD18}" presName="text0" presStyleLbl="node1" presStyleIdx="3" presStyleCnt="8" custScaleX="134505">
        <dgm:presLayoutVars>
          <dgm:bulletEnabled val="1"/>
        </dgm:presLayoutVars>
      </dgm:prSet>
      <dgm:spPr/>
    </dgm:pt>
    <dgm:pt modelId="{C2C8A0B7-B671-4AEA-AF53-F0809B1BF023}" type="pres">
      <dgm:prSet presAssocID="{BED91146-6AC4-4C64-9DFE-ADB7B12EB9E7}" presName="Name56" presStyleLbl="parChTrans1D2" presStyleIdx="3" presStyleCnt="7"/>
      <dgm:spPr/>
    </dgm:pt>
    <dgm:pt modelId="{7AD21B93-80D7-4C34-90BC-1F25CBF17A1C}" type="pres">
      <dgm:prSet presAssocID="{30FFBD23-DAEA-488C-864C-132F45237C63}" presName="text0" presStyleLbl="node1" presStyleIdx="4" presStyleCnt="8" custScaleX="134505">
        <dgm:presLayoutVars>
          <dgm:bulletEnabled val="1"/>
        </dgm:presLayoutVars>
      </dgm:prSet>
      <dgm:spPr/>
    </dgm:pt>
    <dgm:pt modelId="{92B5B52C-25D3-488C-AA6B-5EB24612F3B0}" type="pres">
      <dgm:prSet presAssocID="{8F09E5E4-407F-4A62-B9B5-9105E2EBD486}" presName="Name56" presStyleLbl="parChTrans1D2" presStyleIdx="4" presStyleCnt="7"/>
      <dgm:spPr/>
    </dgm:pt>
    <dgm:pt modelId="{C41FDF0C-6390-4717-BF23-66BFB8679FB1}" type="pres">
      <dgm:prSet presAssocID="{059A64BD-9AED-4A03-9A5F-4782AC2EF591}" presName="text0" presStyleLbl="node1" presStyleIdx="5" presStyleCnt="8" custScaleX="134505">
        <dgm:presLayoutVars>
          <dgm:bulletEnabled val="1"/>
        </dgm:presLayoutVars>
      </dgm:prSet>
      <dgm:spPr/>
    </dgm:pt>
    <dgm:pt modelId="{567C758F-6456-4507-8EDC-6E3B26783D08}" type="pres">
      <dgm:prSet presAssocID="{B562D139-1C4C-4CAE-86B6-44825996107D}" presName="Name56" presStyleLbl="parChTrans1D2" presStyleIdx="5" presStyleCnt="7"/>
      <dgm:spPr/>
    </dgm:pt>
    <dgm:pt modelId="{A0697814-421B-47CE-9AF3-27E5424899E6}" type="pres">
      <dgm:prSet presAssocID="{41798AB5-7082-4A47-8791-1C681A4BEA6A}" presName="text0" presStyleLbl="node1" presStyleIdx="6" presStyleCnt="8" custScaleX="134505">
        <dgm:presLayoutVars>
          <dgm:bulletEnabled val="1"/>
        </dgm:presLayoutVars>
      </dgm:prSet>
      <dgm:spPr/>
    </dgm:pt>
    <dgm:pt modelId="{393661A8-B31B-4460-A35E-574694A45AB3}" type="pres">
      <dgm:prSet presAssocID="{4C43A730-487B-460A-899C-889B82520BB4}" presName="Name56" presStyleLbl="parChTrans1D2" presStyleIdx="6" presStyleCnt="7"/>
      <dgm:spPr/>
    </dgm:pt>
    <dgm:pt modelId="{60A28A35-4AEF-4E96-B98A-E9BBCC8548DD}" type="pres">
      <dgm:prSet presAssocID="{E393F709-2769-4637-A78C-967E2B3E2EAE}" presName="text0" presStyleLbl="node1" presStyleIdx="7" presStyleCnt="8">
        <dgm:presLayoutVars>
          <dgm:bulletEnabled val="1"/>
        </dgm:presLayoutVars>
      </dgm:prSet>
      <dgm:spPr/>
    </dgm:pt>
  </dgm:ptLst>
  <dgm:cxnLst>
    <dgm:cxn modelId="{45DFCD06-D27E-4F8A-B876-D61042C335EA}" type="presOf" srcId="{9B2CB638-4496-4049-941B-CB3ED1BBEB5F}" destId="{8DAB7C2D-6873-427C-AAC1-E98B31BC36E7}" srcOrd="0" destOrd="0" presId="urn:microsoft.com/office/officeart/2008/layout/RadialCluster"/>
    <dgm:cxn modelId="{5B8F780A-62A8-478C-B1C4-6E8600934F53}" type="presOf" srcId="{41798AB5-7082-4A47-8791-1C681A4BEA6A}" destId="{A0697814-421B-47CE-9AF3-27E5424899E6}" srcOrd="0" destOrd="0" presId="urn:microsoft.com/office/officeart/2008/layout/RadialCluster"/>
    <dgm:cxn modelId="{692DA90F-189B-4766-8475-340CFD7BF912}" type="presOf" srcId="{059A64BD-9AED-4A03-9A5F-4782AC2EF591}" destId="{C41FDF0C-6390-4717-BF23-66BFB8679FB1}" srcOrd="0" destOrd="0" presId="urn:microsoft.com/office/officeart/2008/layout/RadialCluster"/>
    <dgm:cxn modelId="{76695325-3D51-4C1D-8B73-0E5DBA38FD95}" srcId="{E77F3386-1B73-405E-BFE4-8C47FFDDB96C}" destId="{3E0AD27E-A71C-4C14-AAD5-60E34056536E}" srcOrd="0" destOrd="0" parTransId="{0B0C82FB-1294-4108-80BB-99C96954A65D}" sibTransId="{E9843E38-9223-4DAE-B7AA-BBA893C7C7D4}"/>
    <dgm:cxn modelId="{DA2A0C29-64A6-4323-80A7-6451CE15BC8A}" type="presOf" srcId="{3E0AD27E-A71C-4C14-AAD5-60E34056536E}" destId="{91955F4C-BED3-44E4-8062-D93E409507EF}" srcOrd="0" destOrd="0" presId="urn:microsoft.com/office/officeart/2008/layout/RadialCluster"/>
    <dgm:cxn modelId="{3835BD36-9DDC-4FF6-A44E-C1BF9823B15F}" type="presOf" srcId="{30FFBD23-DAEA-488C-864C-132F45237C63}" destId="{7AD21B93-80D7-4C34-90BC-1F25CBF17A1C}" srcOrd="0" destOrd="0" presId="urn:microsoft.com/office/officeart/2008/layout/RadialCluster"/>
    <dgm:cxn modelId="{E731E939-9AE9-4083-82E6-D518FE2876CE}" type="presOf" srcId="{3E06B85F-1D3D-4345-8C7A-18CB5AA45918}" destId="{81E9C3BE-CC1E-4B63-840D-CCB277A4067D}" srcOrd="0" destOrd="0" presId="urn:microsoft.com/office/officeart/2008/layout/RadialCluster"/>
    <dgm:cxn modelId="{32495F3E-FA0D-422F-BC85-40BD8553294D}" srcId="{3E06B85F-1D3D-4345-8C7A-18CB5AA45918}" destId="{E77F3386-1B73-405E-BFE4-8C47FFDDB96C}" srcOrd="0" destOrd="0" parTransId="{5C58F5C3-3306-4621-8755-E33251D4C1D2}" sibTransId="{556817B4-898F-4286-915B-74783727849B}"/>
    <dgm:cxn modelId="{1608C767-BC4F-4637-A88B-2B7E0D6456F1}" srcId="{E77F3386-1B73-405E-BFE4-8C47FFDDB96C}" destId="{377D78D1-C090-444B-964F-46F8C17DDE4B}" srcOrd="1" destOrd="0" parTransId="{66901AFD-45A4-463A-B160-9058DC60A1F1}" sibTransId="{45C44348-58DC-466D-B578-FC0489421ABD}"/>
    <dgm:cxn modelId="{6250D34C-BA73-450A-A86E-ECFAF9A2C07C}" type="presOf" srcId="{4C43A730-487B-460A-899C-889B82520BB4}" destId="{393661A8-B31B-4460-A35E-574694A45AB3}" srcOrd="0" destOrd="0" presId="urn:microsoft.com/office/officeart/2008/layout/RadialCluster"/>
    <dgm:cxn modelId="{4668F06D-6784-4B19-980F-7FD4712EC01B}" type="presOf" srcId="{0B0C82FB-1294-4108-80BB-99C96954A65D}" destId="{55006C9B-3CA8-417F-84F3-79B4C52D0D4F}" srcOrd="0" destOrd="0" presId="urn:microsoft.com/office/officeart/2008/layout/RadialCluster"/>
    <dgm:cxn modelId="{6AC04F70-9C9B-47F0-ADEA-6FE04ED51E4E}" type="presOf" srcId="{BED91146-6AC4-4C64-9DFE-ADB7B12EB9E7}" destId="{C2C8A0B7-B671-4AEA-AF53-F0809B1BF023}" srcOrd="0" destOrd="0" presId="urn:microsoft.com/office/officeart/2008/layout/RadialCluster"/>
    <dgm:cxn modelId="{A0576854-4B14-4E82-A2DF-54AB91420341}" type="presOf" srcId="{008729FC-DDEF-4C0C-ADAD-236256E4DD18}" destId="{EFAE3EF6-D3DE-4639-A57E-94736B440901}" srcOrd="0" destOrd="0" presId="urn:microsoft.com/office/officeart/2008/layout/RadialCluster"/>
    <dgm:cxn modelId="{8FE86876-3589-4F2C-AE8A-BD38A5F5E99B}" srcId="{E77F3386-1B73-405E-BFE4-8C47FFDDB96C}" destId="{E393F709-2769-4637-A78C-967E2B3E2EAE}" srcOrd="6" destOrd="0" parTransId="{4C43A730-487B-460A-899C-889B82520BB4}" sibTransId="{D8EB8E19-3036-4DFE-9ABD-DAD1ED594171}"/>
    <dgm:cxn modelId="{1A5A3784-4BEA-4BAB-93FF-2CDD70D05349}" type="presOf" srcId="{8F09E5E4-407F-4A62-B9B5-9105E2EBD486}" destId="{92B5B52C-25D3-488C-AA6B-5EB24612F3B0}" srcOrd="0" destOrd="0" presId="urn:microsoft.com/office/officeart/2008/layout/RadialCluster"/>
    <dgm:cxn modelId="{A0239E90-6E73-4B6A-9E62-E60C5EA5901D}" srcId="{E77F3386-1B73-405E-BFE4-8C47FFDDB96C}" destId="{059A64BD-9AED-4A03-9A5F-4782AC2EF591}" srcOrd="4" destOrd="0" parTransId="{8F09E5E4-407F-4A62-B9B5-9105E2EBD486}" sibTransId="{695DE172-9668-4AB8-9954-696327A92477}"/>
    <dgm:cxn modelId="{AAF92195-9355-401B-A1AA-390190563BD5}" type="presOf" srcId="{66901AFD-45A4-463A-B160-9058DC60A1F1}" destId="{DC1C94C7-B23B-4553-91A6-6DE6ADDE48F1}" srcOrd="0" destOrd="0" presId="urn:microsoft.com/office/officeart/2008/layout/RadialCluster"/>
    <dgm:cxn modelId="{2553FE97-F135-4A0C-8613-4872376704EE}" type="presOf" srcId="{377D78D1-C090-444B-964F-46F8C17DDE4B}" destId="{85002516-32A2-4000-8A2A-3B829BD1BE24}" srcOrd="0" destOrd="0" presId="urn:microsoft.com/office/officeart/2008/layout/RadialCluster"/>
    <dgm:cxn modelId="{DB5358A2-9FA4-404D-8A71-D3CE60C35487}" srcId="{E77F3386-1B73-405E-BFE4-8C47FFDDB96C}" destId="{30FFBD23-DAEA-488C-864C-132F45237C63}" srcOrd="3" destOrd="0" parTransId="{BED91146-6AC4-4C64-9DFE-ADB7B12EB9E7}" sibTransId="{AF1D7EA2-922C-46B2-80AB-E7573D19E46D}"/>
    <dgm:cxn modelId="{394C9AAF-05A0-4942-ADD8-AE10D0F632EC}" type="presOf" srcId="{E393F709-2769-4637-A78C-967E2B3E2EAE}" destId="{60A28A35-4AEF-4E96-B98A-E9BBCC8548DD}" srcOrd="0" destOrd="0" presId="urn:microsoft.com/office/officeart/2008/layout/RadialCluster"/>
    <dgm:cxn modelId="{A78042BB-BC27-4283-A334-B9041F5E4489}" srcId="{E77F3386-1B73-405E-BFE4-8C47FFDDB96C}" destId="{41798AB5-7082-4A47-8791-1C681A4BEA6A}" srcOrd="5" destOrd="0" parTransId="{B562D139-1C4C-4CAE-86B6-44825996107D}" sibTransId="{04326339-5C08-42C1-B9A5-607E4379DFCD}"/>
    <dgm:cxn modelId="{B42C89D0-B6AC-46FE-9C71-56952F097562}" type="presOf" srcId="{E77F3386-1B73-405E-BFE4-8C47FFDDB96C}" destId="{27AE5BCB-9CFF-474B-BE88-854BC450C5A7}" srcOrd="0" destOrd="0" presId="urn:microsoft.com/office/officeart/2008/layout/RadialCluster"/>
    <dgm:cxn modelId="{5D4EE1D9-AE63-44C4-A1D3-5F903E7FEEA6}" srcId="{E77F3386-1B73-405E-BFE4-8C47FFDDB96C}" destId="{008729FC-DDEF-4C0C-ADAD-236256E4DD18}" srcOrd="2" destOrd="0" parTransId="{9B2CB638-4496-4049-941B-CB3ED1BBEB5F}" sibTransId="{35548C0E-B24C-4F9D-88ED-6BCD735828EA}"/>
    <dgm:cxn modelId="{2F9E9EEF-9767-41F9-9115-672460DC4413}" type="presOf" srcId="{B562D139-1C4C-4CAE-86B6-44825996107D}" destId="{567C758F-6456-4507-8EDC-6E3B26783D08}" srcOrd="0" destOrd="0" presId="urn:microsoft.com/office/officeart/2008/layout/RadialCluster"/>
    <dgm:cxn modelId="{BBBE40EE-4C42-4A7E-80AB-75C55EF4E3D2}" type="presParOf" srcId="{81E9C3BE-CC1E-4B63-840D-CCB277A4067D}" destId="{16BF4167-111E-4787-A45B-041D2C97D325}" srcOrd="0" destOrd="0" presId="urn:microsoft.com/office/officeart/2008/layout/RadialCluster"/>
    <dgm:cxn modelId="{D37C0233-2A38-480C-94D4-E240486ACBC6}" type="presParOf" srcId="{16BF4167-111E-4787-A45B-041D2C97D325}" destId="{27AE5BCB-9CFF-474B-BE88-854BC450C5A7}" srcOrd="0" destOrd="0" presId="urn:microsoft.com/office/officeart/2008/layout/RadialCluster"/>
    <dgm:cxn modelId="{EDA62A5A-B359-40E8-9F18-945B8D3B5C93}" type="presParOf" srcId="{16BF4167-111E-4787-A45B-041D2C97D325}" destId="{55006C9B-3CA8-417F-84F3-79B4C52D0D4F}" srcOrd="1" destOrd="0" presId="urn:microsoft.com/office/officeart/2008/layout/RadialCluster"/>
    <dgm:cxn modelId="{56AC4B3A-8564-4432-99B5-4B4795E42382}" type="presParOf" srcId="{16BF4167-111E-4787-A45B-041D2C97D325}" destId="{91955F4C-BED3-44E4-8062-D93E409507EF}" srcOrd="2" destOrd="0" presId="urn:microsoft.com/office/officeart/2008/layout/RadialCluster"/>
    <dgm:cxn modelId="{2838712C-A383-4CB2-9C5A-E164BA4062DA}" type="presParOf" srcId="{16BF4167-111E-4787-A45B-041D2C97D325}" destId="{DC1C94C7-B23B-4553-91A6-6DE6ADDE48F1}" srcOrd="3" destOrd="0" presId="urn:microsoft.com/office/officeart/2008/layout/RadialCluster"/>
    <dgm:cxn modelId="{0C7B6958-71B5-4514-A08D-7AC85DF095A6}" type="presParOf" srcId="{16BF4167-111E-4787-A45B-041D2C97D325}" destId="{85002516-32A2-4000-8A2A-3B829BD1BE24}" srcOrd="4" destOrd="0" presId="urn:microsoft.com/office/officeart/2008/layout/RadialCluster"/>
    <dgm:cxn modelId="{E3F27D8E-07F7-4D75-B756-423596A907A9}" type="presParOf" srcId="{16BF4167-111E-4787-A45B-041D2C97D325}" destId="{8DAB7C2D-6873-427C-AAC1-E98B31BC36E7}" srcOrd="5" destOrd="0" presId="urn:microsoft.com/office/officeart/2008/layout/RadialCluster"/>
    <dgm:cxn modelId="{ED295447-5B7A-4147-934D-1575A8FA88BC}" type="presParOf" srcId="{16BF4167-111E-4787-A45B-041D2C97D325}" destId="{EFAE3EF6-D3DE-4639-A57E-94736B440901}" srcOrd="6" destOrd="0" presId="urn:microsoft.com/office/officeart/2008/layout/RadialCluster"/>
    <dgm:cxn modelId="{52E6C448-A057-47D2-90DF-20C3F7EB1E6E}" type="presParOf" srcId="{16BF4167-111E-4787-A45B-041D2C97D325}" destId="{C2C8A0B7-B671-4AEA-AF53-F0809B1BF023}" srcOrd="7" destOrd="0" presId="urn:microsoft.com/office/officeart/2008/layout/RadialCluster"/>
    <dgm:cxn modelId="{DEE11474-3A96-4B05-9C97-2A0B07533B03}" type="presParOf" srcId="{16BF4167-111E-4787-A45B-041D2C97D325}" destId="{7AD21B93-80D7-4C34-90BC-1F25CBF17A1C}" srcOrd="8" destOrd="0" presId="urn:microsoft.com/office/officeart/2008/layout/RadialCluster"/>
    <dgm:cxn modelId="{04ED4D6A-378D-47DE-9B12-545D41B65F23}" type="presParOf" srcId="{16BF4167-111E-4787-A45B-041D2C97D325}" destId="{92B5B52C-25D3-488C-AA6B-5EB24612F3B0}" srcOrd="9" destOrd="0" presId="urn:microsoft.com/office/officeart/2008/layout/RadialCluster"/>
    <dgm:cxn modelId="{D52E28F9-67C9-45BB-A123-2D62A42CBDBC}" type="presParOf" srcId="{16BF4167-111E-4787-A45B-041D2C97D325}" destId="{C41FDF0C-6390-4717-BF23-66BFB8679FB1}" srcOrd="10" destOrd="0" presId="urn:microsoft.com/office/officeart/2008/layout/RadialCluster"/>
    <dgm:cxn modelId="{13A79239-658E-447A-BE2D-6684AE54A32B}" type="presParOf" srcId="{16BF4167-111E-4787-A45B-041D2C97D325}" destId="{567C758F-6456-4507-8EDC-6E3B26783D08}" srcOrd="11" destOrd="0" presId="urn:microsoft.com/office/officeart/2008/layout/RadialCluster"/>
    <dgm:cxn modelId="{D96E4A23-0169-495D-8A55-6B7FBED45242}" type="presParOf" srcId="{16BF4167-111E-4787-A45B-041D2C97D325}" destId="{A0697814-421B-47CE-9AF3-27E5424899E6}" srcOrd="12" destOrd="0" presId="urn:microsoft.com/office/officeart/2008/layout/RadialCluster"/>
    <dgm:cxn modelId="{7371FDBD-A742-4625-B2A2-D21795B7C86D}" type="presParOf" srcId="{16BF4167-111E-4787-A45B-041D2C97D325}" destId="{393661A8-B31B-4460-A35E-574694A45AB3}" srcOrd="13" destOrd="0" presId="urn:microsoft.com/office/officeart/2008/layout/RadialCluster"/>
    <dgm:cxn modelId="{9926B904-3F6E-4E98-BDE8-677769E67E36}" type="presParOf" srcId="{16BF4167-111E-4787-A45B-041D2C97D325}" destId="{60A28A35-4AEF-4E96-B98A-E9BBCC8548DD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937909-168A-40EE-B971-A7D6CDA75E78}" type="doc">
      <dgm:prSet loTypeId="urn:microsoft.com/office/officeart/2005/8/layout/defaul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8BD48D89-4BBE-4E3B-855D-5BA6E2B0C79A}">
      <dgm:prSet phldrT="[Text]" custT="1"/>
      <dgm:spPr>
        <a:solidFill>
          <a:srgbClr val="3C7C7B"/>
        </a:solidFill>
      </dgm:spPr>
      <dgm:t>
        <a:bodyPr/>
        <a:lstStyle/>
        <a:p>
          <a:r>
            <a:rPr lang="en-US" sz="3200" dirty="0"/>
            <a:t>Man</a:t>
          </a:r>
        </a:p>
      </dgm:t>
    </dgm:pt>
    <dgm:pt modelId="{0F980A11-ADFA-4652-B89D-77113E62305C}" type="parTrans" cxnId="{B3C9A579-4AC3-40B2-9AD5-56D780C4CB56}">
      <dgm:prSet/>
      <dgm:spPr/>
      <dgm:t>
        <a:bodyPr/>
        <a:lstStyle/>
        <a:p>
          <a:endParaRPr lang="en-US" sz="3200"/>
        </a:p>
      </dgm:t>
    </dgm:pt>
    <dgm:pt modelId="{550C7345-3D13-49DF-90C4-A068B7005655}" type="sibTrans" cxnId="{B3C9A579-4AC3-40B2-9AD5-56D780C4CB56}">
      <dgm:prSet/>
      <dgm:spPr/>
      <dgm:t>
        <a:bodyPr/>
        <a:lstStyle/>
        <a:p>
          <a:endParaRPr lang="en-US" sz="3200"/>
        </a:p>
      </dgm:t>
    </dgm:pt>
    <dgm:pt modelId="{61624161-E4A3-472B-BD60-CEB2132F9BD3}">
      <dgm:prSet phldrT="[Text]" custT="1"/>
      <dgm:spPr>
        <a:solidFill>
          <a:srgbClr val="66B65D"/>
        </a:solidFill>
      </dgm:spPr>
      <dgm:t>
        <a:bodyPr/>
        <a:lstStyle/>
        <a:p>
          <a:r>
            <a:rPr lang="en-US" sz="3200" dirty="0"/>
            <a:t>Woman</a:t>
          </a:r>
        </a:p>
      </dgm:t>
    </dgm:pt>
    <dgm:pt modelId="{BBA91F5B-2034-4AFE-AD3F-FB9BBF70478D}" type="parTrans" cxnId="{98FD22D5-8598-41FE-8D84-3DC836509EB5}">
      <dgm:prSet/>
      <dgm:spPr/>
      <dgm:t>
        <a:bodyPr/>
        <a:lstStyle/>
        <a:p>
          <a:endParaRPr lang="en-US" sz="3200"/>
        </a:p>
      </dgm:t>
    </dgm:pt>
    <dgm:pt modelId="{7BB5A9FD-2C14-4F35-B7D4-EAA2C3F6621E}" type="sibTrans" cxnId="{98FD22D5-8598-41FE-8D84-3DC836509EB5}">
      <dgm:prSet/>
      <dgm:spPr/>
      <dgm:t>
        <a:bodyPr/>
        <a:lstStyle/>
        <a:p>
          <a:endParaRPr lang="en-US" sz="3200"/>
        </a:p>
      </dgm:t>
    </dgm:pt>
    <dgm:pt modelId="{6F161BD9-348C-40F7-AADC-405EF5F5F9A6}">
      <dgm:prSet phldrT="[Text]" custT="1"/>
      <dgm:spPr>
        <a:solidFill>
          <a:srgbClr val="90B53D"/>
        </a:solidFill>
      </dgm:spPr>
      <dgm:t>
        <a:bodyPr/>
        <a:lstStyle/>
        <a:p>
          <a:r>
            <a:rPr lang="en-US" sz="2400" dirty="0"/>
            <a:t>Gender roles in the </a:t>
          </a:r>
          <a:br>
            <a:rPr lang="en-US" sz="2400" dirty="0"/>
          </a:br>
          <a:r>
            <a:rPr lang="en-US" sz="2400" dirty="0"/>
            <a:t>value chain</a:t>
          </a:r>
        </a:p>
      </dgm:t>
    </dgm:pt>
    <dgm:pt modelId="{A5E867CC-3572-4BBA-ACC9-58B6AB33EA52}" type="parTrans" cxnId="{A3775395-C48F-47FE-B313-789355148C06}">
      <dgm:prSet/>
      <dgm:spPr/>
      <dgm:t>
        <a:bodyPr/>
        <a:lstStyle/>
        <a:p>
          <a:endParaRPr lang="en-US" sz="3200"/>
        </a:p>
      </dgm:t>
    </dgm:pt>
    <dgm:pt modelId="{E7013C99-52EA-4577-AE48-A78844EBB903}" type="sibTrans" cxnId="{A3775395-C48F-47FE-B313-789355148C06}">
      <dgm:prSet/>
      <dgm:spPr/>
      <dgm:t>
        <a:bodyPr/>
        <a:lstStyle/>
        <a:p>
          <a:endParaRPr lang="en-US" sz="3200"/>
        </a:p>
      </dgm:t>
    </dgm:pt>
    <dgm:pt modelId="{954CCAEF-2C6E-40DF-96BA-6415610DBAAE}" type="pres">
      <dgm:prSet presAssocID="{69937909-168A-40EE-B971-A7D6CDA75E78}" presName="diagram" presStyleCnt="0">
        <dgm:presLayoutVars>
          <dgm:dir/>
          <dgm:resizeHandles val="exact"/>
        </dgm:presLayoutVars>
      </dgm:prSet>
      <dgm:spPr/>
    </dgm:pt>
    <dgm:pt modelId="{31FB1BA1-172F-43F6-9D49-43A73A002604}" type="pres">
      <dgm:prSet presAssocID="{8BD48D89-4BBE-4E3B-855D-5BA6E2B0C79A}" presName="node" presStyleLbl="node1" presStyleIdx="0" presStyleCnt="3" custLinFactNeighborX="-13779" custLinFactNeighborY="9361">
        <dgm:presLayoutVars>
          <dgm:bulletEnabled val="1"/>
        </dgm:presLayoutVars>
      </dgm:prSet>
      <dgm:spPr/>
    </dgm:pt>
    <dgm:pt modelId="{22EE1768-4E65-47DE-BDBA-FAE8D9BE688D}" type="pres">
      <dgm:prSet presAssocID="{550C7345-3D13-49DF-90C4-A068B7005655}" presName="sibTrans" presStyleCnt="0"/>
      <dgm:spPr/>
    </dgm:pt>
    <dgm:pt modelId="{503E358E-5DE1-4042-A741-F9415B0EF9EF}" type="pres">
      <dgm:prSet presAssocID="{61624161-E4A3-472B-BD60-CEB2132F9BD3}" presName="node" presStyleLbl="node1" presStyleIdx="1" presStyleCnt="3" custLinFactNeighborX="10653" custLinFactNeighborY="10379">
        <dgm:presLayoutVars>
          <dgm:bulletEnabled val="1"/>
        </dgm:presLayoutVars>
      </dgm:prSet>
      <dgm:spPr/>
    </dgm:pt>
    <dgm:pt modelId="{47C03F5F-E2A4-46E7-89C3-B19A775ADCA1}" type="pres">
      <dgm:prSet presAssocID="{7BB5A9FD-2C14-4F35-B7D4-EAA2C3F6621E}" presName="sibTrans" presStyleCnt="0"/>
      <dgm:spPr/>
    </dgm:pt>
    <dgm:pt modelId="{11CBDFDA-91F5-415E-8D40-804034D8AB02}" type="pres">
      <dgm:prSet presAssocID="{6F161BD9-348C-40F7-AADC-405EF5F5F9A6}" presName="node" presStyleLbl="node1" presStyleIdx="2" presStyleCnt="3" custScaleX="200665" custScaleY="108722" custLinFactNeighborX="134" custLinFactNeighborY="8323">
        <dgm:presLayoutVars>
          <dgm:bulletEnabled val="1"/>
        </dgm:presLayoutVars>
      </dgm:prSet>
      <dgm:spPr/>
    </dgm:pt>
  </dgm:ptLst>
  <dgm:cxnLst>
    <dgm:cxn modelId="{1605D242-2054-4E7B-A42E-BD8C2EAA7668}" type="presOf" srcId="{69937909-168A-40EE-B971-A7D6CDA75E78}" destId="{954CCAEF-2C6E-40DF-96BA-6415610DBAAE}" srcOrd="0" destOrd="0" presId="urn:microsoft.com/office/officeart/2005/8/layout/default"/>
    <dgm:cxn modelId="{B3C9A579-4AC3-40B2-9AD5-56D780C4CB56}" srcId="{69937909-168A-40EE-B971-A7D6CDA75E78}" destId="{8BD48D89-4BBE-4E3B-855D-5BA6E2B0C79A}" srcOrd="0" destOrd="0" parTransId="{0F980A11-ADFA-4652-B89D-77113E62305C}" sibTransId="{550C7345-3D13-49DF-90C4-A068B7005655}"/>
    <dgm:cxn modelId="{37C9588F-FC2E-4D90-A561-ABB3210B01E5}" type="presOf" srcId="{8BD48D89-4BBE-4E3B-855D-5BA6E2B0C79A}" destId="{31FB1BA1-172F-43F6-9D49-43A73A002604}" srcOrd="0" destOrd="0" presId="urn:microsoft.com/office/officeart/2005/8/layout/default"/>
    <dgm:cxn modelId="{A3775395-C48F-47FE-B313-789355148C06}" srcId="{69937909-168A-40EE-B971-A7D6CDA75E78}" destId="{6F161BD9-348C-40F7-AADC-405EF5F5F9A6}" srcOrd="2" destOrd="0" parTransId="{A5E867CC-3572-4BBA-ACC9-58B6AB33EA52}" sibTransId="{E7013C99-52EA-4577-AE48-A78844EBB903}"/>
    <dgm:cxn modelId="{FAAFC9C0-A29A-4742-B1A3-88A0B6FC0E6F}" type="presOf" srcId="{6F161BD9-348C-40F7-AADC-405EF5F5F9A6}" destId="{11CBDFDA-91F5-415E-8D40-804034D8AB02}" srcOrd="0" destOrd="0" presId="urn:microsoft.com/office/officeart/2005/8/layout/default"/>
    <dgm:cxn modelId="{98FD22D5-8598-41FE-8D84-3DC836509EB5}" srcId="{69937909-168A-40EE-B971-A7D6CDA75E78}" destId="{61624161-E4A3-472B-BD60-CEB2132F9BD3}" srcOrd="1" destOrd="0" parTransId="{BBA91F5B-2034-4AFE-AD3F-FB9BBF70478D}" sibTransId="{7BB5A9FD-2C14-4F35-B7D4-EAA2C3F6621E}"/>
    <dgm:cxn modelId="{00CC8BF8-F1EC-448F-AA3B-C8629E44526D}" type="presOf" srcId="{61624161-E4A3-472B-BD60-CEB2132F9BD3}" destId="{503E358E-5DE1-4042-A741-F9415B0EF9EF}" srcOrd="0" destOrd="0" presId="urn:microsoft.com/office/officeart/2005/8/layout/default"/>
    <dgm:cxn modelId="{854F6CCC-CEE3-44DC-B8D2-4A8A6484FEBB}" type="presParOf" srcId="{954CCAEF-2C6E-40DF-96BA-6415610DBAAE}" destId="{31FB1BA1-172F-43F6-9D49-43A73A002604}" srcOrd="0" destOrd="0" presId="urn:microsoft.com/office/officeart/2005/8/layout/default"/>
    <dgm:cxn modelId="{FB42224B-2F0E-4FE9-9343-BBDD6D42167E}" type="presParOf" srcId="{954CCAEF-2C6E-40DF-96BA-6415610DBAAE}" destId="{22EE1768-4E65-47DE-BDBA-FAE8D9BE688D}" srcOrd="1" destOrd="0" presId="urn:microsoft.com/office/officeart/2005/8/layout/default"/>
    <dgm:cxn modelId="{A600DAAA-52E6-4A66-BE47-D9E90AA64014}" type="presParOf" srcId="{954CCAEF-2C6E-40DF-96BA-6415610DBAAE}" destId="{503E358E-5DE1-4042-A741-F9415B0EF9EF}" srcOrd="2" destOrd="0" presId="urn:microsoft.com/office/officeart/2005/8/layout/default"/>
    <dgm:cxn modelId="{70927EAD-113D-4405-BAF0-450F6A7F8846}" type="presParOf" srcId="{954CCAEF-2C6E-40DF-96BA-6415610DBAAE}" destId="{47C03F5F-E2A4-46E7-89C3-B19A775ADCA1}" srcOrd="3" destOrd="0" presId="urn:microsoft.com/office/officeart/2005/8/layout/default"/>
    <dgm:cxn modelId="{B1B93EE6-98D5-48C3-B2A9-2DA5360D49B2}" type="presParOf" srcId="{954CCAEF-2C6E-40DF-96BA-6415610DBAAE}" destId="{11CBDFDA-91F5-415E-8D40-804034D8AB0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937909-168A-40EE-B971-A7D6CDA75E78}" type="doc">
      <dgm:prSet loTypeId="urn:microsoft.com/office/officeart/2005/8/layout/defaul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8BD48D89-4BBE-4E3B-855D-5BA6E2B0C79A}">
      <dgm:prSet phldrT="[Text]" custT="1"/>
      <dgm:spPr>
        <a:solidFill>
          <a:srgbClr val="3C7C7B"/>
        </a:solidFill>
      </dgm:spPr>
      <dgm:t>
        <a:bodyPr/>
        <a:lstStyle/>
        <a:p>
          <a:r>
            <a:rPr lang="en-US" sz="3200" dirty="0"/>
            <a:t>Man</a:t>
          </a:r>
        </a:p>
      </dgm:t>
    </dgm:pt>
    <dgm:pt modelId="{0F980A11-ADFA-4652-B89D-77113E62305C}" type="parTrans" cxnId="{B3C9A579-4AC3-40B2-9AD5-56D780C4CB56}">
      <dgm:prSet/>
      <dgm:spPr/>
      <dgm:t>
        <a:bodyPr/>
        <a:lstStyle/>
        <a:p>
          <a:endParaRPr lang="en-US" sz="3200"/>
        </a:p>
      </dgm:t>
    </dgm:pt>
    <dgm:pt modelId="{550C7345-3D13-49DF-90C4-A068B7005655}" type="sibTrans" cxnId="{B3C9A579-4AC3-40B2-9AD5-56D780C4CB56}">
      <dgm:prSet/>
      <dgm:spPr/>
      <dgm:t>
        <a:bodyPr/>
        <a:lstStyle/>
        <a:p>
          <a:endParaRPr lang="en-US" sz="3200"/>
        </a:p>
      </dgm:t>
    </dgm:pt>
    <dgm:pt modelId="{61624161-E4A3-472B-BD60-CEB2132F9BD3}">
      <dgm:prSet phldrT="[Text]" custT="1"/>
      <dgm:spPr>
        <a:solidFill>
          <a:srgbClr val="66B65D"/>
        </a:solidFill>
      </dgm:spPr>
      <dgm:t>
        <a:bodyPr/>
        <a:lstStyle/>
        <a:p>
          <a:r>
            <a:rPr lang="en-US" sz="3200" dirty="0"/>
            <a:t>Woman</a:t>
          </a:r>
        </a:p>
      </dgm:t>
    </dgm:pt>
    <dgm:pt modelId="{BBA91F5B-2034-4AFE-AD3F-FB9BBF70478D}" type="parTrans" cxnId="{98FD22D5-8598-41FE-8D84-3DC836509EB5}">
      <dgm:prSet/>
      <dgm:spPr/>
      <dgm:t>
        <a:bodyPr/>
        <a:lstStyle/>
        <a:p>
          <a:endParaRPr lang="en-US" sz="3200"/>
        </a:p>
      </dgm:t>
    </dgm:pt>
    <dgm:pt modelId="{7BB5A9FD-2C14-4F35-B7D4-EAA2C3F6621E}" type="sibTrans" cxnId="{98FD22D5-8598-41FE-8D84-3DC836509EB5}">
      <dgm:prSet/>
      <dgm:spPr/>
      <dgm:t>
        <a:bodyPr/>
        <a:lstStyle/>
        <a:p>
          <a:endParaRPr lang="en-US" sz="3200"/>
        </a:p>
      </dgm:t>
    </dgm:pt>
    <dgm:pt modelId="{6F161BD9-348C-40F7-AADC-405EF5F5F9A6}">
      <dgm:prSet phldrT="[Text]" custT="1"/>
      <dgm:spPr>
        <a:solidFill>
          <a:srgbClr val="90B53D"/>
        </a:solidFill>
      </dgm:spPr>
      <dgm:t>
        <a:bodyPr/>
        <a:lstStyle/>
        <a:p>
          <a:r>
            <a:rPr lang="en-US" sz="2400" dirty="0"/>
            <a:t>Gender roles in the workplace </a:t>
          </a:r>
          <a:br>
            <a:rPr lang="en-US" sz="2400" dirty="0"/>
          </a:br>
          <a:r>
            <a:rPr lang="en-US" sz="2400" dirty="0"/>
            <a:t>and value network</a:t>
          </a:r>
        </a:p>
      </dgm:t>
    </dgm:pt>
    <dgm:pt modelId="{A5E867CC-3572-4BBA-ACC9-58B6AB33EA52}" type="parTrans" cxnId="{A3775395-C48F-47FE-B313-789355148C06}">
      <dgm:prSet/>
      <dgm:spPr/>
      <dgm:t>
        <a:bodyPr/>
        <a:lstStyle/>
        <a:p>
          <a:endParaRPr lang="en-US" sz="3200"/>
        </a:p>
      </dgm:t>
    </dgm:pt>
    <dgm:pt modelId="{E7013C99-52EA-4577-AE48-A78844EBB903}" type="sibTrans" cxnId="{A3775395-C48F-47FE-B313-789355148C06}">
      <dgm:prSet/>
      <dgm:spPr/>
      <dgm:t>
        <a:bodyPr/>
        <a:lstStyle/>
        <a:p>
          <a:endParaRPr lang="en-US" sz="3200"/>
        </a:p>
      </dgm:t>
    </dgm:pt>
    <dgm:pt modelId="{46648948-C30E-470B-B47C-B62BE3E828B5}">
      <dgm:prSet phldrT="[Text]" custT="1"/>
      <dgm:spPr>
        <a:solidFill>
          <a:srgbClr val="415C14"/>
        </a:solidFill>
      </dgm:spPr>
      <dgm:t>
        <a:bodyPr/>
        <a:lstStyle/>
        <a:p>
          <a:r>
            <a:rPr lang="en-US" sz="2800" dirty="0"/>
            <a:t>Can these roles </a:t>
          </a:r>
          <a:br>
            <a:rPr lang="en-US" sz="2800" dirty="0"/>
          </a:br>
          <a:r>
            <a:rPr lang="en-US" sz="2800" dirty="0"/>
            <a:t>be reversed?</a:t>
          </a:r>
        </a:p>
      </dgm:t>
    </dgm:pt>
    <dgm:pt modelId="{FA554C3A-338F-4893-B9C9-58E98F46D352}" type="parTrans" cxnId="{4F97548A-CFD6-4A29-ADAA-65D1E9101DC4}">
      <dgm:prSet/>
      <dgm:spPr/>
      <dgm:t>
        <a:bodyPr/>
        <a:lstStyle/>
        <a:p>
          <a:endParaRPr lang="en-US" sz="3200"/>
        </a:p>
      </dgm:t>
    </dgm:pt>
    <dgm:pt modelId="{03C85317-E46C-41CF-8F22-31BFCFE29202}" type="sibTrans" cxnId="{4F97548A-CFD6-4A29-ADAA-65D1E9101DC4}">
      <dgm:prSet/>
      <dgm:spPr/>
      <dgm:t>
        <a:bodyPr/>
        <a:lstStyle/>
        <a:p>
          <a:endParaRPr lang="en-US" sz="3200"/>
        </a:p>
      </dgm:t>
    </dgm:pt>
    <dgm:pt modelId="{954CCAEF-2C6E-40DF-96BA-6415610DBAAE}" type="pres">
      <dgm:prSet presAssocID="{69937909-168A-40EE-B971-A7D6CDA75E78}" presName="diagram" presStyleCnt="0">
        <dgm:presLayoutVars>
          <dgm:dir/>
          <dgm:resizeHandles val="exact"/>
        </dgm:presLayoutVars>
      </dgm:prSet>
      <dgm:spPr/>
    </dgm:pt>
    <dgm:pt modelId="{31FB1BA1-172F-43F6-9D49-43A73A002604}" type="pres">
      <dgm:prSet presAssocID="{8BD48D89-4BBE-4E3B-855D-5BA6E2B0C79A}" presName="node" presStyleLbl="node1" presStyleIdx="0" presStyleCnt="4" custLinFactNeighborX="-13779" custLinFactNeighborY="9361">
        <dgm:presLayoutVars>
          <dgm:bulletEnabled val="1"/>
        </dgm:presLayoutVars>
      </dgm:prSet>
      <dgm:spPr/>
    </dgm:pt>
    <dgm:pt modelId="{22EE1768-4E65-47DE-BDBA-FAE8D9BE688D}" type="pres">
      <dgm:prSet presAssocID="{550C7345-3D13-49DF-90C4-A068B7005655}" presName="sibTrans" presStyleCnt="0"/>
      <dgm:spPr/>
    </dgm:pt>
    <dgm:pt modelId="{503E358E-5DE1-4042-A741-F9415B0EF9EF}" type="pres">
      <dgm:prSet presAssocID="{61624161-E4A3-472B-BD60-CEB2132F9BD3}" presName="node" presStyleLbl="node1" presStyleIdx="1" presStyleCnt="4" custLinFactNeighborX="10653" custLinFactNeighborY="10379">
        <dgm:presLayoutVars>
          <dgm:bulletEnabled val="1"/>
        </dgm:presLayoutVars>
      </dgm:prSet>
      <dgm:spPr/>
    </dgm:pt>
    <dgm:pt modelId="{47C03F5F-E2A4-46E7-89C3-B19A775ADCA1}" type="pres">
      <dgm:prSet presAssocID="{7BB5A9FD-2C14-4F35-B7D4-EAA2C3F6621E}" presName="sibTrans" presStyleCnt="0"/>
      <dgm:spPr/>
    </dgm:pt>
    <dgm:pt modelId="{11CBDFDA-91F5-415E-8D40-804034D8AB02}" type="pres">
      <dgm:prSet presAssocID="{6F161BD9-348C-40F7-AADC-405EF5F5F9A6}" presName="node" presStyleLbl="node1" presStyleIdx="2" presStyleCnt="4" custScaleX="200665" custScaleY="108722" custLinFactNeighborX="134" custLinFactNeighborY="8323">
        <dgm:presLayoutVars>
          <dgm:bulletEnabled val="1"/>
        </dgm:presLayoutVars>
      </dgm:prSet>
      <dgm:spPr/>
    </dgm:pt>
    <dgm:pt modelId="{8A7CBBF8-7B2B-4BF2-A472-7E3B137FFE63}" type="pres">
      <dgm:prSet presAssocID="{E7013C99-52EA-4577-AE48-A78844EBB903}" presName="sibTrans" presStyleCnt="0"/>
      <dgm:spPr/>
    </dgm:pt>
    <dgm:pt modelId="{10851EB9-678D-476C-B50C-4481A6518FA5}" type="pres">
      <dgm:prSet presAssocID="{46648948-C30E-470B-B47C-B62BE3E828B5}" presName="node" presStyleLbl="node1" presStyleIdx="3" presStyleCnt="4" custScaleX="197636" custScaleY="85605">
        <dgm:presLayoutVars>
          <dgm:bulletEnabled val="1"/>
        </dgm:presLayoutVars>
      </dgm:prSet>
      <dgm:spPr/>
    </dgm:pt>
  </dgm:ptLst>
  <dgm:cxnLst>
    <dgm:cxn modelId="{1605D242-2054-4E7B-A42E-BD8C2EAA7668}" type="presOf" srcId="{69937909-168A-40EE-B971-A7D6CDA75E78}" destId="{954CCAEF-2C6E-40DF-96BA-6415610DBAAE}" srcOrd="0" destOrd="0" presId="urn:microsoft.com/office/officeart/2005/8/layout/default"/>
    <dgm:cxn modelId="{B5B2C447-7BD4-471E-B8AE-FE020E34C572}" type="presOf" srcId="{46648948-C30E-470B-B47C-B62BE3E828B5}" destId="{10851EB9-678D-476C-B50C-4481A6518FA5}" srcOrd="0" destOrd="0" presId="urn:microsoft.com/office/officeart/2005/8/layout/default"/>
    <dgm:cxn modelId="{B3C9A579-4AC3-40B2-9AD5-56D780C4CB56}" srcId="{69937909-168A-40EE-B971-A7D6CDA75E78}" destId="{8BD48D89-4BBE-4E3B-855D-5BA6E2B0C79A}" srcOrd="0" destOrd="0" parTransId="{0F980A11-ADFA-4652-B89D-77113E62305C}" sibTransId="{550C7345-3D13-49DF-90C4-A068B7005655}"/>
    <dgm:cxn modelId="{4F97548A-CFD6-4A29-ADAA-65D1E9101DC4}" srcId="{69937909-168A-40EE-B971-A7D6CDA75E78}" destId="{46648948-C30E-470B-B47C-B62BE3E828B5}" srcOrd="3" destOrd="0" parTransId="{FA554C3A-338F-4893-B9C9-58E98F46D352}" sibTransId="{03C85317-E46C-41CF-8F22-31BFCFE29202}"/>
    <dgm:cxn modelId="{37C9588F-FC2E-4D90-A561-ABB3210B01E5}" type="presOf" srcId="{8BD48D89-4BBE-4E3B-855D-5BA6E2B0C79A}" destId="{31FB1BA1-172F-43F6-9D49-43A73A002604}" srcOrd="0" destOrd="0" presId="urn:microsoft.com/office/officeart/2005/8/layout/default"/>
    <dgm:cxn modelId="{A3775395-C48F-47FE-B313-789355148C06}" srcId="{69937909-168A-40EE-B971-A7D6CDA75E78}" destId="{6F161BD9-348C-40F7-AADC-405EF5F5F9A6}" srcOrd="2" destOrd="0" parTransId="{A5E867CC-3572-4BBA-ACC9-58B6AB33EA52}" sibTransId="{E7013C99-52EA-4577-AE48-A78844EBB903}"/>
    <dgm:cxn modelId="{FAAFC9C0-A29A-4742-B1A3-88A0B6FC0E6F}" type="presOf" srcId="{6F161BD9-348C-40F7-AADC-405EF5F5F9A6}" destId="{11CBDFDA-91F5-415E-8D40-804034D8AB02}" srcOrd="0" destOrd="0" presId="urn:microsoft.com/office/officeart/2005/8/layout/default"/>
    <dgm:cxn modelId="{98FD22D5-8598-41FE-8D84-3DC836509EB5}" srcId="{69937909-168A-40EE-B971-A7D6CDA75E78}" destId="{61624161-E4A3-472B-BD60-CEB2132F9BD3}" srcOrd="1" destOrd="0" parTransId="{BBA91F5B-2034-4AFE-AD3F-FB9BBF70478D}" sibTransId="{7BB5A9FD-2C14-4F35-B7D4-EAA2C3F6621E}"/>
    <dgm:cxn modelId="{00CC8BF8-F1EC-448F-AA3B-C8629E44526D}" type="presOf" srcId="{61624161-E4A3-472B-BD60-CEB2132F9BD3}" destId="{503E358E-5DE1-4042-A741-F9415B0EF9EF}" srcOrd="0" destOrd="0" presId="urn:microsoft.com/office/officeart/2005/8/layout/default"/>
    <dgm:cxn modelId="{854F6CCC-CEE3-44DC-B8D2-4A8A6484FEBB}" type="presParOf" srcId="{954CCAEF-2C6E-40DF-96BA-6415610DBAAE}" destId="{31FB1BA1-172F-43F6-9D49-43A73A002604}" srcOrd="0" destOrd="0" presId="urn:microsoft.com/office/officeart/2005/8/layout/default"/>
    <dgm:cxn modelId="{FB42224B-2F0E-4FE9-9343-BBDD6D42167E}" type="presParOf" srcId="{954CCAEF-2C6E-40DF-96BA-6415610DBAAE}" destId="{22EE1768-4E65-47DE-BDBA-FAE8D9BE688D}" srcOrd="1" destOrd="0" presId="urn:microsoft.com/office/officeart/2005/8/layout/default"/>
    <dgm:cxn modelId="{A600DAAA-52E6-4A66-BE47-D9E90AA64014}" type="presParOf" srcId="{954CCAEF-2C6E-40DF-96BA-6415610DBAAE}" destId="{503E358E-5DE1-4042-A741-F9415B0EF9EF}" srcOrd="2" destOrd="0" presId="urn:microsoft.com/office/officeart/2005/8/layout/default"/>
    <dgm:cxn modelId="{70927EAD-113D-4405-BAF0-450F6A7F8846}" type="presParOf" srcId="{954CCAEF-2C6E-40DF-96BA-6415610DBAAE}" destId="{47C03F5F-E2A4-46E7-89C3-B19A775ADCA1}" srcOrd="3" destOrd="0" presId="urn:microsoft.com/office/officeart/2005/8/layout/default"/>
    <dgm:cxn modelId="{B1B93EE6-98D5-48C3-B2A9-2DA5360D49B2}" type="presParOf" srcId="{954CCAEF-2C6E-40DF-96BA-6415610DBAAE}" destId="{11CBDFDA-91F5-415E-8D40-804034D8AB02}" srcOrd="4" destOrd="0" presId="urn:microsoft.com/office/officeart/2005/8/layout/default"/>
    <dgm:cxn modelId="{1E5F2898-5A42-49BF-AC03-39158FC75D6B}" type="presParOf" srcId="{954CCAEF-2C6E-40DF-96BA-6415610DBAAE}" destId="{8A7CBBF8-7B2B-4BF2-A472-7E3B137FFE63}" srcOrd="5" destOrd="0" presId="urn:microsoft.com/office/officeart/2005/8/layout/default"/>
    <dgm:cxn modelId="{3F61F1A1-7D9A-4C83-99EA-96E723051632}" type="presParOf" srcId="{954CCAEF-2C6E-40DF-96BA-6415610DBAAE}" destId="{10851EB9-678D-476C-B50C-4481A6518FA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CEF1CC-AF47-4A41-8724-830762F787A4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2" csCatId="colorful" phldr="1"/>
      <dgm:spPr/>
    </dgm:pt>
    <dgm:pt modelId="{9ACF612D-D512-4CD5-A38C-D8A34FCC69DD}">
      <dgm:prSet phldrT="[Text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l"/>
          <a:r>
            <a:rPr lang="en-GB" sz="2200" dirty="0"/>
            <a:t>* Recruitment practices</a:t>
          </a:r>
          <a:br>
            <a:rPr lang="en-GB" sz="2200" dirty="0"/>
          </a:br>
          <a:r>
            <a:rPr lang="en-GB" sz="2200" dirty="0"/>
            <a:t>* Opportunities for leadership roles</a:t>
          </a:r>
          <a:br>
            <a:rPr lang="en-GB" sz="2200" dirty="0"/>
          </a:br>
          <a:r>
            <a:rPr lang="en-GB" sz="2200" dirty="0"/>
            <a:t>* Promotion potential</a:t>
          </a:r>
          <a:br>
            <a:rPr lang="en-GB" sz="2200" dirty="0"/>
          </a:br>
          <a:r>
            <a:rPr lang="en-GB" sz="2200" dirty="0"/>
            <a:t>* Affirmative action</a:t>
          </a:r>
          <a:endParaRPr lang="en-US" sz="2400" dirty="0"/>
        </a:p>
      </dgm:t>
    </dgm:pt>
    <dgm:pt modelId="{212919F1-00D9-4441-B26B-6BC1C8383CAE}" type="parTrans" cxnId="{24D32C80-8BD9-4654-B0A5-5912E4A82063}">
      <dgm:prSet/>
      <dgm:spPr/>
      <dgm:t>
        <a:bodyPr/>
        <a:lstStyle/>
        <a:p>
          <a:endParaRPr lang="en-US" sz="2000"/>
        </a:p>
      </dgm:t>
    </dgm:pt>
    <dgm:pt modelId="{A167877E-1B79-4D15-8BD5-4B7ACB695890}" type="sibTrans" cxnId="{24D32C80-8BD9-4654-B0A5-5912E4A82063}">
      <dgm:prSet/>
      <dgm:spPr/>
      <dgm:t>
        <a:bodyPr/>
        <a:lstStyle/>
        <a:p>
          <a:endParaRPr lang="en-US" sz="2000"/>
        </a:p>
      </dgm:t>
    </dgm:pt>
    <dgm:pt modelId="{04E765C0-53C5-4F9C-8B53-546C34B176DE}">
      <dgm:prSet phldrT="[Text]" custT="1"/>
      <dgm:spPr>
        <a:solidFill>
          <a:srgbClr val="3C7C7B"/>
        </a:solidFill>
      </dgm:spPr>
      <dgm:t>
        <a:bodyPr/>
        <a:lstStyle/>
        <a:p>
          <a:pPr algn="l"/>
          <a:r>
            <a:rPr lang="en-GB" sz="2200" b="0" dirty="0"/>
            <a:t>* Freedom from discrimination</a:t>
          </a:r>
          <a:br>
            <a:rPr lang="en-GB" sz="2200" b="0" dirty="0"/>
          </a:br>
          <a:r>
            <a:rPr lang="en-GB" sz="2200" b="0" dirty="0"/>
            <a:t>* Freedom from workplace harassment</a:t>
          </a:r>
          <a:br>
            <a:rPr lang="en-GB" sz="2200" b="0" dirty="0"/>
          </a:br>
          <a:r>
            <a:rPr lang="en-GB" sz="2200" b="0" dirty="0"/>
            <a:t>* Business culture</a:t>
          </a:r>
          <a:br>
            <a:rPr lang="en-GB" sz="2200" b="0" dirty="0"/>
          </a:br>
          <a:r>
            <a:rPr lang="en-GB" sz="2200" b="0" dirty="0"/>
            <a:t>* Training and capacity building opportunities</a:t>
          </a:r>
          <a:endParaRPr lang="en-US" sz="2200" b="0" dirty="0"/>
        </a:p>
      </dgm:t>
    </dgm:pt>
    <dgm:pt modelId="{84C25543-DCCE-487A-96A8-D5B04C265B4A}" type="parTrans" cxnId="{0EB7C879-CE1B-4EAD-985A-636AA9725E3F}">
      <dgm:prSet/>
      <dgm:spPr/>
      <dgm:t>
        <a:bodyPr/>
        <a:lstStyle/>
        <a:p>
          <a:endParaRPr lang="en-US" sz="2000"/>
        </a:p>
      </dgm:t>
    </dgm:pt>
    <dgm:pt modelId="{F14E5B7A-AFB0-4163-95A4-B8A9C2C896F9}" type="sibTrans" cxnId="{0EB7C879-CE1B-4EAD-985A-636AA9725E3F}">
      <dgm:prSet/>
      <dgm:spPr/>
      <dgm:t>
        <a:bodyPr/>
        <a:lstStyle/>
        <a:p>
          <a:endParaRPr lang="en-US" sz="2000"/>
        </a:p>
      </dgm:t>
    </dgm:pt>
    <dgm:pt modelId="{786A4474-B5FD-409D-B3E5-2E21AB27C96E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l"/>
          <a:r>
            <a:rPr lang="en-GB" sz="2200" b="0" dirty="0"/>
            <a:t>* Fair remuneration</a:t>
          </a:r>
          <a:br>
            <a:rPr lang="en-GB" sz="2200" b="0" dirty="0"/>
          </a:br>
          <a:r>
            <a:rPr lang="en-GB" sz="2200" b="0" dirty="0"/>
            <a:t>* Employee benefit packages</a:t>
          </a:r>
          <a:br>
            <a:rPr lang="en-GB" sz="2200" b="0" dirty="0"/>
          </a:br>
          <a:r>
            <a:rPr lang="en-GB" sz="2200" b="0" dirty="0"/>
            <a:t>* Flexible working arrangements</a:t>
          </a:r>
          <a:br>
            <a:rPr lang="en-GB" sz="2200" b="0" dirty="0"/>
          </a:br>
          <a:r>
            <a:rPr lang="en-GB" sz="2200" b="0" dirty="0"/>
            <a:t>* Bargaining power</a:t>
          </a:r>
          <a:br>
            <a:rPr lang="en-GB" sz="2200" b="0" dirty="0"/>
          </a:br>
          <a:r>
            <a:rPr lang="en-GB" sz="2200" b="0" dirty="0"/>
            <a:t>* Supply chain due diligence</a:t>
          </a:r>
          <a:endParaRPr lang="en-US" sz="2400" dirty="0"/>
        </a:p>
      </dgm:t>
    </dgm:pt>
    <dgm:pt modelId="{42FAE718-9AEB-4675-8D09-94E4DF56B023}" type="sibTrans" cxnId="{2449D6D7-751D-43D4-9DA7-F888FED325D4}">
      <dgm:prSet/>
      <dgm:spPr/>
      <dgm:t>
        <a:bodyPr/>
        <a:lstStyle/>
        <a:p>
          <a:endParaRPr lang="en-US" sz="2000"/>
        </a:p>
      </dgm:t>
    </dgm:pt>
    <dgm:pt modelId="{28DFC18F-6645-44F5-9996-4B7EBA3A7A13}" type="parTrans" cxnId="{2449D6D7-751D-43D4-9DA7-F888FED325D4}">
      <dgm:prSet/>
      <dgm:spPr/>
      <dgm:t>
        <a:bodyPr/>
        <a:lstStyle/>
        <a:p>
          <a:endParaRPr lang="en-US" sz="2000"/>
        </a:p>
      </dgm:t>
    </dgm:pt>
    <dgm:pt modelId="{713D9C96-76DC-48C2-8ABF-7811B1A4E332}" type="pres">
      <dgm:prSet presAssocID="{60CEF1CC-AF47-4A41-8724-830762F787A4}" presName="linearFlow" presStyleCnt="0">
        <dgm:presLayoutVars>
          <dgm:dir/>
          <dgm:resizeHandles val="exact"/>
        </dgm:presLayoutVars>
      </dgm:prSet>
      <dgm:spPr/>
    </dgm:pt>
    <dgm:pt modelId="{A28FA7E1-D1E5-4F09-ABA6-04FB39B91091}" type="pres">
      <dgm:prSet presAssocID="{9ACF612D-D512-4CD5-A38C-D8A34FCC69DD}" presName="comp" presStyleCnt="0"/>
      <dgm:spPr/>
    </dgm:pt>
    <dgm:pt modelId="{065B2556-3CE8-4DF9-8945-F59C83B7468D}" type="pres">
      <dgm:prSet presAssocID="{9ACF612D-D512-4CD5-A38C-D8A34FCC69DD}" presName="rect2" presStyleLbl="node1" presStyleIdx="0" presStyleCnt="3" custScaleX="143932" custLinFactNeighborX="23038" custLinFactNeighborY="5656">
        <dgm:presLayoutVars>
          <dgm:bulletEnabled val="1"/>
        </dgm:presLayoutVars>
      </dgm:prSet>
      <dgm:spPr/>
    </dgm:pt>
    <dgm:pt modelId="{4CA3F7F9-5978-442C-A9CF-C7029A9366EE}" type="pres">
      <dgm:prSet presAssocID="{9ACF612D-D512-4CD5-A38C-D8A34FCC69DD}" presName="rect1" presStyleLbl="lnNode1" presStyleIdx="0" presStyleCnt="3" custScaleX="160724" custLinFactNeighborX="-21238" custLinFactNeighborY="5656"/>
      <dgm:spPr>
        <a:solidFill>
          <a:schemeClr val="accent4">
            <a:lumMod val="75000"/>
            <a:alpha val="58039"/>
          </a:schemeClr>
        </a:solidFill>
      </dgm:spPr>
    </dgm:pt>
    <dgm:pt modelId="{077BD418-7B90-4BE4-ACBD-5D7DD0D73AFF}" type="pres">
      <dgm:prSet presAssocID="{A167877E-1B79-4D15-8BD5-4B7ACB695890}" presName="sibTrans" presStyleCnt="0"/>
      <dgm:spPr/>
    </dgm:pt>
    <dgm:pt modelId="{A8143AA3-5FC9-4B07-AF91-7C531AACA163}" type="pres">
      <dgm:prSet presAssocID="{04E765C0-53C5-4F9C-8B53-546C34B176DE}" presName="comp" presStyleCnt="0"/>
      <dgm:spPr/>
    </dgm:pt>
    <dgm:pt modelId="{1CACA89E-69FE-45C7-9596-7DB8EEDCAA8C}" type="pres">
      <dgm:prSet presAssocID="{04E765C0-53C5-4F9C-8B53-546C34B176DE}" presName="rect2" presStyleLbl="node1" presStyleIdx="1" presStyleCnt="3" custScaleX="143932" custLinFactNeighborX="-9510" custLinFactNeighborY="-4699">
        <dgm:presLayoutVars>
          <dgm:bulletEnabled val="1"/>
        </dgm:presLayoutVars>
      </dgm:prSet>
      <dgm:spPr/>
    </dgm:pt>
    <dgm:pt modelId="{67D6B6C7-F4E8-4A42-9C29-584202E31903}" type="pres">
      <dgm:prSet presAssocID="{04E765C0-53C5-4F9C-8B53-546C34B176DE}" presName="rect1" presStyleLbl="lnNode1" presStyleIdx="1" presStyleCnt="3" custScaleX="160724" custLinFactNeighborX="51452" custLinFactNeighborY="-4631"/>
      <dgm:spPr>
        <a:solidFill>
          <a:srgbClr val="3C7C7B">
            <a:alpha val="58039"/>
          </a:srgbClr>
        </a:solidFill>
      </dgm:spPr>
    </dgm:pt>
    <dgm:pt modelId="{715909DD-3E12-4E6E-9494-98BADA1C751D}" type="pres">
      <dgm:prSet presAssocID="{F14E5B7A-AFB0-4163-95A4-B8A9C2C896F9}" presName="sibTrans" presStyleCnt="0"/>
      <dgm:spPr/>
    </dgm:pt>
    <dgm:pt modelId="{B31B5D51-A337-42FF-BAF7-E83C4381BA75}" type="pres">
      <dgm:prSet presAssocID="{786A4474-B5FD-409D-B3E5-2E21AB27C96E}" presName="comp" presStyleCnt="0"/>
      <dgm:spPr/>
    </dgm:pt>
    <dgm:pt modelId="{6EDA8E99-8402-489F-9AE5-90F3B8039F06}" type="pres">
      <dgm:prSet presAssocID="{786A4474-B5FD-409D-B3E5-2E21AB27C96E}" presName="rect2" presStyleLbl="node1" presStyleIdx="2" presStyleCnt="3" custScaleX="143932" custLinFactNeighborX="23538" custLinFactNeighborY="-17741">
        <dgm:presLayoutVars>
          <dgm:bulletEnabled val="1"/>
        </dgm:presLayoutVars>
      </dgm:prSet>
      <dgm:spPr/>
    </dgm:pt>
    <dgm:pt modelId="{7AD48DB9-2C67-471A-BEFA-6D14D85491AD}" type="pres">
      <dgm:prSet presAssocID="{786A4474-B5FD-409D-B3E5-2E21AB27C96E}" presName="rect1" presStyleLbl="lnNode1" presStyleIdx="2" presStyleCnt="3" custScaleX="160724" custLinFactNeighborX="-21238" custLinFactNeighborY="-17742"/>
      <dgm:spPr>
        <a:solidFill>
          <a:schemeClr val="accent2">
            <a:alpha val="58039"/>
          </a:schemeClr>
        </a:solidFill>
      </dgm:spPr>
    </dgm:pt>
  </dgm:ptLst>
  <dgm:cxnLst>
    <dgm:cxn modelId="{64419719-4DDA-48D7-B74E-6A39F6AAD903}" type="presOf" srcId="{786A4474-B5FD-409D-B3E5-2E21AB27C96E}" destId="{6EDA8E99-8402-489F-9AE5-90F3B8039F06}" srcOrd="0" destOrd="0" presId="urn:microsoft.com/office/officeart/2008/layout/AlternatingPictureBlocks"/>
    <dgm:cxn modelId="{52C38A5D-23AD-4B6B-8589-810D8E4E702E}" type="presOf" srcId="{04E765C0-53C5-4F9C-8B53-546C34B176DE}" destId="{1CACA89E-69FE-45C7-9596-7DB8EEDCAA8C}" srcOrd="0" destOrd="0" presId="urn:microsoft.com/office/officeart/2008/layout/AlternatingPictureBlocks"/>
    <dgm:cxn modelId="{79F21A44-B3E2-4346-ACA6-FAA278B9D213}" type="presOf" srcId="{9ACF612D-D512-4CD5-A38C-D8A34FCC69DD}" destId="{065B2556-3CE8-4DF9-8945-F59C83B7468D}" srcOrd="0" destOrd="0" presId="urn:microsoft.com/office/officeart/2008/layout/AlternatingPictureBlocks"/>
    <dgm:cxn modelId="{0EB7C879-CE1B-4EAD-985A-636AA9725E3F}" srcId="{60CEF1CC-AF47-4A41-8724-830762F787A4}" destId="{04E765C0-53C5-4F9C-8B53-546C34B176DE}" srcOrd="1" destOrd="0" parTransId="{84C25543-DCCE-487A-96A8-D5B04C265B4A}" sibTransId="{F14E5B7A-AFB0-4163-95A4-B8A9C2C896F9}"/>
    <dgm:cxn modelId="{24D32C80-8BD9-4654-B0A5-5912E4A82063}" srcId="{60CEF1CC-AF47-4A41-8724-830762F787A4}" destId="{9ACF612D-D512-4CD5-A38C-D8A34FCC69DD}" srcOrd="0" destOrd="0" parTransId="{212919F1-00D9-4441-B26B-6BC1C8383CAE}" sibTransId="{A167877E-1B79-4D15-8BD5-4B7ACB695890}"/>
    <dgm:cxn modelId="{628CAEAD-02AE-44C7-8FB4-C3BB31E91C80}" type="presOf" srcId="{60CEF1CC-AF47-4A41-8724-830762F787A4}" destId="{713D9C96-76DC-48C2-8ABF-7811B1A4E332}" srcOrd="0" destOrd="0" presId="urn:microsoft.com/office/officeart/2008/layout/AlternatingPictureBlocks"/>
    <dgm:cxn modelId="{2449D6D7-751D-43D4-9DA7-F888FED325D4}" srcId="{60CEF1CC-AF47-4A41-8724-830762F787A4}" destId="{786A4474-B5FD-409D-B3E5-2E21AB27C96E}" srcOrd="2" destOrd="0" parTransId="{28DFC18F-6645-44F5-9996-4B7EBA3A7A13}" sibTransId="{42FAE718-9AEB-4675-8D09-94E4DF56B023}"/>
    <dgm:cxn modelId="{214F12A9-2D45-4980-8E4F-DDC67E404A79}" type="presParOf" srcId="{713D9C96-76DC-48C2-8ABF-7811B1A4E332}" destId="{A28FA7E1-D1E5-4F09-ABA6-04FB39B91091}" srcOrd="0" destOrd="0" presId="urn:microsoft.com/office/officeart/2008/layout/AlternatingPictureBlocks"/>
    <dgm:cxn modelId="{8D4865FB-863B-4562-A5FD-406A8834FE7C}" type="presParOf" srcId="{A28FA7E1-D1E5-4F09-ABA6-04FB39B91091}" destId="{065B2556-3CE8-4DF9-8945-F59C83B7468D}" srcOrd="0" destOrd="0" presId="urn:microsoft.com/office/officeart/2008/layout/AlternatingPictureBlocks"/>
    <dgm:cxn modelId="{D4479FD8-9A03-435E-A918-13FF8EA986B0}" type="presParOf" srcId="{A28FA7E1-D1E5-4F09-ABA6-04FB39B91091}" destId="{4CA3F7F9-5978-442C-A9CF-C7029A9366EE}" srcOrd="1" destOrd="0" presId="urn:microsoft.com/office/officeart/2008/layout/AlternatingPictureBlocks"/>
    <dgm:cxn modelId="{BDF0E108-E9F6-4911-8129-ACAEA45CC9E3}" type="presParOf" srcId="{713D9C96-76DC-48C2-8ABF-7811B1A4E332}" destId="{077BD418-7B90-4BE4-ACBD-5D7DD0D73AFF}" srcOrd="1" destOrd="0" presId="urn:microsoft.com/office/officeart/2008/layout/AlternatingPictureBlocks"/>
    <dgm:cxn modelId="{FB7CF0CF-F6DA-4A38-9E93-EFEAA5207167}" type="presParOf" srcId="{713D9C96-76DC-48C2-8ABF-7811B1A4E332}" destId="{A8143AA3-5FC9-4B07-AF91-7C531AACA163}" srcOrd="2" destOrd="0" presId="urn:microsoft.com/office/officeart/2008/layout/AlternatingPictureBlocks"/>
    <dgm:cxn modelId="{8D07ABC0-F322-47B7-A894-7DB0F628E4A5}" type="presParOf" srcId="{A8143AA3-5FC9-4B07-AF91-7C531AACA163}" destId="{1CACA89E-69FE-45C7-9596-7DB8EEDCAA8C}" srcOrd="0" destOrd="0" presId="urn:microsoft.com/office/officeart/2008/layout/AlternatingPictureBlocks"/>
    <dgm:cxn modelId="{21C43BFB-6ED5-4299-890B-C3740901B0B7}" type="presParOf" srcId="{A8143AA3-5FC9-4B07-AF91-7C531AACA163}" destId="{67D6B6C7-F4E8-4A42-9C29-584202E31903}" srcOrd="1" destOrd="0" presId="urn:microsoft.com/office/officeart/2008/layout/AlternatingPictureBlocks"/>
    <dgm:cxn modelId="{C6561B90-6C49-472F-ADF0-9E20F066EDD9}" type="presParOf" srcId="{713D9C96-76DC-48C2-8ABF-7811B1A4E332}" destId="{715909DD-3E12-4E6E-9494-98BADA1C751D}" srcOrd="3" destOrd="0" presId="urn:microsoft.com/office/officeart/2008/layout/AlternatingPictureBlocks"/>
    <dgm:cxn modelId="{73E31307-BEF0-4718-A093-B1E283898A68}" type="presParOf" srcId="{713D9C96-76DC-48C2-8ABF-7811B1A4E332}" destId="{B31B5D51-A337-42FF-BAF7-E83C4381BA75}" srcOrd="4" destOrd="0" presId="urn:microsoft.com/office/officeart/2008/layout/AlternatingPictureBlocks"/>
    <dgm:cxn modelId="{174937D9-8E54-4BF0-B673-F6FF75FC5814}" type="presParOf" srcId="{B31B5D51-A337-42FF-BAF7-E83C4381BA75}" destId="{6EDA8E99-8402-489F-9AE5-90F3B8039F06}" srcOrd="0" destOrd="0" presId="urn:microsoft.com/office/officeart/2008/layout/AlternatingPictureBlocks"/>
    <dgm:cxn modelId="{CF21D5EF-29A2-47EC-85D8-D5ABA35C4603}" type="presParOf" srcId="{B31B5D51-A337-42FF-BAF7-E83C4381BA75}" destId="{7AD48DB9-2C67-471A-BEFA-6D14D85491AD}" srcOrd="1" destOrd="0" presId="urn:microsoft.com/office/officeart/2008/layout/AlternatingPictureBlocks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C916A0-5730-4810-A823-A300A416739C}" type="doc">
      <dgm:prSet loTypeId="urn:microsoft.com/office/officeart/2005/8/layout/arrow5" loCatId="relationship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GB"/>
        </a:p>
      </dgm:t>
    </dgm:pt>
    <dgm:pt modelId="{73EF5E95-0887-4E83-880E-19640DC0E1AF}">
      <dgm:prSet phldrT="[Text]"/>
      <dgm:spPr>
        <a:solidFill>
          <a:srgbClr val="66B65D"/>
        </a:solidFill>
      </dgm:spPr>
      <dgm:t>
        <a:bodyPr/>
        <a:lstStyle/>
        <a:p>
          <a:r>
            <a:rPr lang="en-GB" sz="2100" b="1" dirty="0">
              <a:solidFill>
                <a:schemeClr val="tx1"/>
              </a:solidFill>
            </a:rPr>
            <a:t>INWARD FACING</a:t>
          </a:r>
        </a:p>
      </dgm:t>
    </dgm:pt>
    <dgm:pt modelId="{2C5CB872-D82F-4E97-A4AA-BEA11FC99D0D}" type="parTrans" cxnId="{687BF2AC-8D6D-4018-8B1D-8808C0C7E379}">
      <dgm:prSet/>
      <dgm:spPr/>
      <dgm:t>
        <a:bodyPr/>
        <a:lstStyle/>
        <a:p>
          <a:endParaRPr lang="en-GB"/>
        </a:p>
      </dgm:t>
    </dgm:pt>
    <dgm:pt modelId="{A4E9713D-FE8D-4B54-833C-E647BD172CBC}" type="sibTrans" cxnId="{687BF2AC-8D6D-4018-8B1D-8808C0C7E379}">
      <dgm:prSet/>
      <dgm:spPr/>
      <dgm:t>
        <a:bodyPr/>
        <a:lstStyle/>
        <a:p>
          <a:endParaRPr lang="en-GB"/>
        </a:p>
      </dgm:t>
    </dgm:pt>
    <dgm:pt modelId="{3C4CBA4D-21E2-4185-9CB7-975BA0BF738D}">
      <dgm:prSet custT="1"/>
      <dgm:spPr>
        <a:solidFill>
          <a:srgbClr val="66B65D"/>
        </a:solidFill>
      </dgm:spPr>
      <dgm:t>
        <a:bodyPr/>
        <a:lstStyle/>
        <a:p>
          <a:r>
            <a:rPr lang="en-GB" sz="1800" dirty="0">
              <a:solidFill>
                <a:schemeClr val="tx1"/>
              </a:solidFill>
            </a:rPr>
            <a:t>Number and types/gender of employees</a:t>
          </a:r>
        </a:p>
      </dgm:t>
    </dgm:pt>
    <dgm:pt modelId="{FFE08375-B152-4B91-ACCC-8D3E666E5796}" type="parTrans" cxnId="{F9D98C28-8ACA-4D27-A8A5-13B172DECD4C}">
      <dgm:prSet/>
      <dgm:spPr/>
      <dgm:t>
        <a:bodyPr/>
        <a:lstStyle/>
        <a:p>
          <a:endParaRPr lang="en-GB"/>
        </a:p>
      </dgm:t>
    </dgm:pt>
    <dgm:pt modelId="{8CEB54DE-5982-4AC1-8C69-C431B8BABCBC}" type="sibTrans" cxnId="{F9D98C28-8ACA-4D27-A8A5-13B172DECD4C}">
      <dgm:prSet/>
      <dgm:spPr/>
      <dgm:t>
        <a:bodyPr/>
        <a:lstStyle/>
        <a:p>
          <a:endParaRPr lang="en-GB"/>
        </a:p>
      </dgm:t>
    </dgm:pt>
    <dgm:pt modelId="{1421DB03-E4B6-4B45-B5B2-444C1B5B4FA4}">
      <dgm:prSet custT="1"/>
      <dgm:spPr>
        <a:solidFill>
          <a:srgbClr val="66B65D"/>
        </a:solidFill>
      </dgm:spPr>
      <dgm:t>
        <a:bodyPr/>
        <a:lstStyle/>
        <a:p>
          <a:r>
            <a:rPr lang="en-GB" sz="1800" dirty="0">
              <a:solidFill>
                <a:schemeClr val="tx1"/>
              </a:solidFill>
            </a:rPr>
            <a:t>Number of women in leadership positions</a:t>
          </a:r>
        </a:p>
      </dgm:t>
    </dgm:pt>
    <dgm:pt modelId="{C3DBEA54-9F5F-4E7A-939E-5DB8CFB0FFD4}" type="parTrans" cxnId="{B4385846-C906-4045-AC51-6E0248907AE6}">
      <dgm:prSet/>
      <dgm:spPr/>
      <dgm:t>
        <a:bodyPr/>
        <a:lstStyle/>
        <a:p>
          <a:endParaRPr lang="en-GB"/>
        </a:p>
      </dgm:t>
    </dgm:pt>
    <dgm:pt modelId="{603AF917-5EBD-4B22-994C-85F26AA17673}" type="sibTrans" cxnId="{B4385846-C906-4045-AC51-6E0248907AE6}">
      <dgm:prSet/>
      <dgm:spPr/>
      <dgm:t>
        <a:bodyPr/>
        <a:lstStyle/>
        <a:p>
          <a:endParaRPr lang="en-GB"/>
        </a:p>
      </dgm:t>
    </dgm:pt>
    <dgm:pt modelId="{AFD32A49-5B81-4A40-AF3A-F3F9CB53EDE4}">
      <dgm:prSet custT="1"/>
      <dgm:spPr>
        <a:solidFill>
          <a:srgbClr val="66B65D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Gender-sensitive policies and benefits</a:t>
          </a:r>
          <a:endParaRPr lang="en-GB" sz="1800" dirty="0">
            <a:solidFill>
              <a:schemeClr val="tx1"/>
            </a:solidFill>
          </a:endParaRPr>
        </a:p>
      </dgm:t>
    </dgm:pt>
    <dgm:pt modelId="{1ED85450-A263-4475-B37A-EC50FB4EB506}" type="parTrans" cxnId="{E74CB26B-D000-4A1A-B18C-C3E1B82D83DB}">
      <dgm:prSet/>
      <dgm:spPr/>
      <dgm:t>
        <a:bodyPr/>
        <a:lstStyle/>
        <a:p>
          <a:endParaRPr lang="en-GB"/>
        </a:p>
      </dgm:t>
    </dgm:pt>
    <dgm:pt modelId="{3C112341-F7DF-41BE-ACE8-1DEBBE003382}" type="sibTrans" cxnId="{E74CB26B-D000-4A1A-B18C-C3E1B82D83DB}">
      <dgm:prSet/>
      <dgm:spPr/>
      <dgm:t>
        <a:bodyPr/>
        <a:lstStyle/>
        <a:p>
          <a:endParaRPr lang="en-GB"/>
        </a:p>
      </dgm:t>
    </dgm:pt>
    <dgm:pt modelId="{86085F8D-496A-485D-93E4-1D350AD9AEFF}">
      <dgm:prSet/>
      <dgm:spPr>
        <a:solidFill>
          <a:srgbClr val="1D5C39"/>
        </a:solidFill>
      </dgm:spPr>
      <dgm:t>
        <a:bodyPr/>
        <a:lstStyle/>
        <a:p>
          <a:endParaRPr lang="en-GB" b="1" dirty="0"/>
        </a:p>
      </dgm:t>
    </dgm:pt>
    <dgm:pt modelId="{01E95072-3D3B-4B9A-B13E-9DDD1F89D460}" type="parTrans" cxnId="{A4E7B9BA-BC71-40D5-8871-A72FFFE8C119}">
      <dgm:prSet/>
      <dgm:spPr/>
      <dgm:t>
        <a:bodyPr/>
        <a:lstStyle/>
        <a:p>
          <a:endParaRPr lang="en-GB"/>
        </a:p>
      </dgm:t>
    </dgm:pt>
    <dgm:pt modelId="{06B0EF2C-2A2E-4696-A53D-454317CB729C}" type="sibTrans" cxnId="{A4E7B9BA-BC71-40D5-8871-A72FFFE8C119}">
      <dgm:prSet/>
      <dgm:spPr/>
      <dgm:t>
        <a:bodyPr/>
        <a:lstStyle/>
        <a:p>
          <a:endParaRPr lang="en-GB"/>
        </a:p>
      </dgm:t>
    </dgm:pt>
    <dgm:pt modelId="{9190E85E-4BDA-48C5-B3D5-1AD42AF629EA}">
      <dgm:prSet custT="1"/>
      <dgm:spPr>
        <a:solidFill>
          <a:srgbClr val="66B65D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Creating shared value</a:t>
          </a:r>
          <a:endParaRPr lang="en-GB" sz="1800" dirty="0">
            <a:solidFill>
              <a:schemeClr val="tx1"/>
            </a:solidFill>
          </a:endParaRPr>
        </a:p>
      </dgm:t>
    </dgm:pt>
    <dgm:pt modelId="{DEB6AF73-A58E-4F47-B2D0-F12F62F0A288}" type="parTrans" cxnId="{14E9C15F-3D20-4B62-A08B-92BA1315EF5E}">
      <dgm:prSet/>
      <dgm:spPr/>
      <dgm:t>
        <a:bodyPr/>
        <a:lstStyle/>
        <a:p>
          <a:endParaRPr lang="en-GB"/>
        </a:p>
      </dgm:t>
    </dgm:pt>
    <dgm:pt modelId="{5A1B0F5E-0349-4035-80D5-E26BC2A6CE01}" type="sibTrans" cxnId="{14E9C15F-3D20-4B62-A08B-92BA1315EF5E}">
      <dgm:prSet/>
      <dgm:spPr/>
      <dgm:t>
        <a:bodyPr/>
        <a:lstStyle/>
        <a:p>
          <a:endParaRPr lang="en-GB"/>
        </a:p>
      </dgm:t>
    </dgm:pt>
    <dgm:pt modelId="{8EF6C06B-D457-4520-B9A6-4CC6FF590925}">
      <dgm:prSet custT="1"/>
      <dgm:spPr>
        <a:solidFill>
          <a:srgbClr val="66B65D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Number and types/gender of producers</a:t>
          </a:r>
          <a:endParaRPr lang="en-GB" sz="1800" dirty="0">
            <a:solidFill>
              <a:schemeClr val="tx1"/>
            </a:solidFill>
          </a:endParaRPr>
        </a:p>
      </dgm:t>
    </dgm:pt>
    <dgm:pt modelId="{6DA9A2D1-5701-4F4F-B675-8E596FDB4269}" type="parTrans" cxnId="{67DE7740-17A7-4EAF-BAF1-5FDA4EB8C4DB}">
      <dgm:prSet/>
      <dgm:spPr/>
      <dgm:t>
        <a:bodyPr/>
        <a:lstStyle/>
        <a:p>
          <a:endParaRPr lang="en-GB"/>
        </a:p>
      </dgm:t>
    </dgm:pt>
    <dgm:pt modelId="{0E4F848B-DC83-4B5B-8224-A4B93FFEED55}" type="sibTrans" cxnId="{67DE7740-17A7-4EAF-BAF1-5FDA4EB8C4DB}">
      <dgm:prSet/>
      <dgm:spPr/>
      <dgm:t>
        <a:bodyPr/>
        <a:lstStyle/>
        <a:p>
          <a:endParaRPr lang="en-GB"/>
        </a:p>
      </dgm:t>
    </dgm:pt>
    <dgm:pt modelId="{696CDF48-2A62-4BF5-9AB6-402711E2A8FC}" type="pres">
      <dgm:prSet presAssocID="{A6C916A0-5730-4810-A823-A300A416739C}" presName="diagram" presStyleCnt="0">
        <dgm:presLayoutVars>
          <dgm:dir/>
          <dgm:resizeHandles val="exact"/>
        </dgm:presLayoutVars>
      </dgm:prSet>
      <dgm:spPr/>
    </dgm:pt>
    <dgm:pt modelId="{7C5458C6-9C6E-4969-A6C8-8587490B5BE8}" type="pres">
      <dgm:prSet presAssocID="{73EF5E95-0887-4E83-880E-19640DC0E1AF}" presName="arrow" presStyleLbl="node1" presStyleIdx="0" presStyleCnt="2" custScaleY="113323">
        <dgm:presLayoutVars>
          <dgm:bulletEnabled val="1"/>
        </dgm:presLayoutVars>
      </dgm:prSet>
      <dgm:spPr/>
    </dgm:pt>
    <dgm:pt modelId="{33130E4B-BBB2-4038-B15E-3387410930D3}" type="pres">
      <dgm:prSet presAssocID="{86085F8D-496A-485D-93E4-1D350AD9AEFF}" presName="arrow" presStyleLbl="node1" presStyleIdx="1" presStyleCnt="2" custAng="10800000">
        <dgm:presLayoutVars>
          <dgm:bulletEnabled val="1"/>
        </dgm:presLayoutVars>
      </dgm:prSet>
      <dgm:spPr/>
    </dgm:pt>
  </dgm:ptLst>
  <dgm:cxnLst>
    <dgm:cxn modelId="{DA9DFD0E-DB6F-4853-831D-B85A0EC6CB50}" type="presOf" srcId="{73EF5E95-0887-4E83-880E-19640DC0E1AF}" destId="{7C5458C6-9C6E-4969-A6C8-8587490B5BE8}" srcOrd="0" destOrd="0" presId="urn:microsoft.com/office/officeart/2005/8/layout/arrow5"/>
    <dgm:cxn modelId="{F9D98C28-8ACA-4D27-A8A5-13B172DECD4C}" srcId="{73EF5E95-0887-4E83-880E-19640DC0E1AF}" destId="{3C4CBA4D-21E2-4185-9CB7-975BA0BF738D}" srcOrd="0" destOrd="0" parTransId="{FFE08375-B152-4B91-ACCC-8D3E666E5796}" sibTransId="{8CEB54DE-5982-4AC1-8C69-C431B8BABCBC}"/>
    <dgm:cxn modelId="{67DE7740-17A7-4EAF-BAF1-5FDA4EB8C4DB}" srcId="{73EF5E95-0887-4E83-880E-19640DC0E1AF}" destId="{8EF6C06B-D457-4520-B9A6-4CC6FF590925}" srcOrd="2" destOrd="0" parTransId="{6DA9A2D1-5701-4F4F-B675-8E596FDB4269}" sibTransId="{0E4F848B-DC83-4B5B-8224-A4B93FFEED55}"/>
    <dgm:cxn modelId="{14E9C15F-3D20-4B62-A08B-92BA1315EF5E}" srcId="{73EF5E95-0887-4E83-880E-19640DC0E1AF}" destId="{9190E85E-4BDA-48C5-B3D5-1AD42AF629EA}" srcOrd="4" destOrd="0" parTransId="{DEB6AF73-A58E-4F47-B2D0-F12F62F0A288}" sibTransId="{5A1B0F5E-0349-4035-80D5-E26BC2A6CE01}"/>
    <dgm:cxn modelId="{14654660-4A1D-46BE-962D-26BA9E5C9B4A}" type="presOf" srcId="{1421DB03-E4B6-4B45-B5B2-444C1B5B4FA4}" destId="{7C5458C6-9C6E-4969-A6C8-8587490B5BE8}" srcOrd="0" destOrd="2" presId="urn:microsoft.com/office/officeart/2005/8/layout/arrow5"/>
    <dgm:cxn modelId="{B4385846-C906-4045-AC51-6E0248907AE6}" srcId="{73EF5E95-0887-4E83-880E-19640DC0E1AF}" destId="{1421DB03-E4B6-4B45-B5B2-444C1B5B4FA4}" srcOrd="1" destOrd="0" parTransId="{C3DBEA54-9F5F-4E7A-939E-5DB8CFB0FFD4}" sibTransId="{603AF917-5EBD-4B22-994C-85F26AA17673}"/>
    <dgm:cxn modelId="{E74CB26B-D000-4A1A-B18C-C3E1B82D83DB}" srcId="{73EF5E95-0887-4E83-880E-19640DC0E1AF}" destId="{AFD32A49-5B81-4A40-AF3A-F3F9CB53EDE4}" srcOrd="3" destOrd="0" parTransId="{1ED85450-A263-4475-B37A-EC50FB4EB506}" sibTransId="{3C112341-F7DF-41BE-ACE8-1DEBBE003382}"/>
    <dgm:cxn modelId="{C94A4E79-0F45-411E-BC17-D8353477A3F1}" type="presOf" srcId="{8EF6C06B-D457-4520-B9A6-4CC6FF590925}" destId="{7C5458C6-9C6E-4969-A6C8-8587490B5BE8}" srcOrd="0" destOrd="3" presId="urn:microsoft.com/office/officeart/2005/8/layout/arrow5"/>
    <dgm:cxn modelId="{19B1E09E-D75D-49B3-8C34-27BF0B01CDC4}" type="presOf" srcId="{9190E85E-4BDA-48C5-B3D5-1AD42AF629EA}" destId="{7C5458C6-9C6E-4969-A6C8-8587490B5BE8}" srcOrd="0" destOrd="5" presId="urn:microsoft.com/office/officeart/2005/8/layout/arrow5"/>
    <dgm:cxn modelId="{AD409BA8-895B-4C57-81DC-385AFD70D6E2}" type="presOf" srcId="{AFD32A49-5B81-4A40-AF3A-F3F9CB53EDE4}" destId="{7C5458C6-9C6E-4969-A6C8-8587490B5BE8}" srcOrd="0" destOrd="4" presId="urn:microsoft.com/office/officeart/2005/8/layout/arrow5"/>
    <dgm:cxn modelId="{687BF2AC-8D6D-4018-8B1D-8808C0C7E379}" srcId="{A6C916A0-5730-4810-A823-A300A416739C}" destId="{73EF5E95-0887-4E83-880E-19640DC0E1AF}" srcOrd="0" destOrd="0" parTransId="{2C5CB872-D82F-4E97-A4AA-BEA11FC99D0D}" sibTransId="{A4E9713D-FE8D-4B54-833C-E647BD172CBC}"/>
    <dgm:cxn modelId="{A4E7B9BA-BC71-40D5-8871-A72FFFE8C119}" srcId="{A6C916A0-5730-4810-A823-A300A416739C}" destId="{86085F8D-496A-485D-93E4-1D350AD9AEFF}" srcOrd="1" destOrd="0" parTransId="{01E95072-3D3B-4B9A-B13E-9DDD1F89D460}" sibTransId="{06B0EF2C-2A2E-4696-A53D-454317CB729C}"/>
    <dgm:cxn modelId="{FF1623C9-37D3-41B2-99E4-1A7FEE078AF5}" type="presOf" srcId="{3C4CBA4D-21E2-4185-9CB7-975BA0BF738D}" destId="{7C5458C6-9C6E-4969-A6C8-8587490B5BE8}" srcOrd="0" destOrd="1" presId="urn:microsoft.com/office/officeart/2005/8/layout/arrow5"/>
    <dgm:cxn modelId="{D9B39ADB-BA0D-45F6-B191-2DC9FADB4B24}" type="presOf" srcId="{A6C916A0-5730-4810-A823-A300A416739C}" destId="{696CDF48-2A62-4BF5-9AB6-402711E2A8FC}" srcOrd="0" destOrd="0" presId="urn:microsoft.com/office/officeart/2005/8/layout/arrow5"/>
    <dgm:cxn modelId="{DC7439F9-219C-4A28-80B7-37EF0AC59855}" type="presOf" srcId="{86085F8D-496A-485D-93E4-1D350AD9AEFF}" destId="{33130E4B-BBB2-4038-B15E-3387410930D3}" srcOrd="0" destOrd="0" presId="urn:microsoft.com/office/officeart/2005/8/layout/arrow5"/>
    <dgm:cxn modelId="{573B1B43-128A-4B2B-AA26-E165E6309620}" type="presParOf" srcId="{696CDF48-2A62-4BF5-9AB6-402711E2A8FC}" destId="{7C5458C6-9C6E-4969-A6C8-8587490B5BE8}" srcOrd="0" destOrd="0" presId="urn:microsoft.com/office/officeart/2005/8/layout/arrow5"/>
    <dgm:cxn modelId="{391B96CD-86A7-45EF-863D-10255EDF34C5}" type="presParOf" srcId="{696CDF48-2A62-4BF5-9AB6-402711E2A8FC}" destId="{33130E4B-BBB2-4038-B15E-3387410930D3}" srcOrd="1" destOrd="0" presId="urn:microsoft.com/office/officeart/2005/8/layout/arrow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C6CDB6-729E-419C-940B-A5135CEF0B3D}">
      <dsp:nvSpPr>
        <dsp:cNvPr id="0" name=""/>
        <dsp:cNvSpPr/>
      </dsp:nvSpPr>
      <dsp:spPr>
        <a:xfrm>
          <a:off x="1583728" y="0"/>
          <a:ext cx="1729967" cy="961092"/>
        </a:xfrm>
        <a:prstGeom prst="roundRect">
          <a:avLst>
            <a:gd name="adj" fmla="val 10000"/>
          </a:avLst>
        </a:prstGeom>
        <a:solidFill>
          <a:srgbClr val="1D5C39">
            <a:alpha val="90000"/>
          </a:srgb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</a:rPr>
            <a:t>MAN</a:t>
          </a:r>
          <a:endParaRPr lang="en-GB" sz="3100" kern="1200" dirty="0">
            <a:solidFill>
              <a:schemeClr val="bg1"/>
            </a:solidFill>
          </a:endParaRPr>
        </a:p>
      </dsp:txBody>
      <dsp:txXfrm>
        <a:off x="1611877" y="28149"/>
        <a:ext cx="1673669" cy="904794"/>
      </dsp:txXfrm>
    </dsp:sp>
    <dsp:sp modelId="{A545690A-116D-49F3-A7B1-1EC077672DB6}">
      <dsp:nvSpPr>
        <dsp:cNvPr id="0" name=""/>
        <dsp:cNvSpPr/>
      </dsp:nvSpPr>
      <dsp:spPr>
        <a:xfrm>
          <a:off x="4082569" y="0"/>
          <a:ext cx="1729967" cy="96109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</a:rPr>
            <a:t>WOMAN</a:t>
          </a:r>
          <a:endParaRPr lang="en-GB" sz="3100" kern="1200" dirty="0">
            <a:solidFill>
              <a:schemeClr val="bg1"/>
            </a:solidFill>
          </a:endParaRPr>
        </a:p>
      </dsp:txBody>
      <dsp:txXfrm>
        <a:off x="4110718" y="28149"/>
        <a:ext cx="1673669" cy="904794"/>
      </dsp:txXfrm>
    </dsp:sp>
    <dsp:sp modelId="{59C56183-D687-414B-A0FC-7B809B704664}">
      <dsp:nvSpPr>
        <dsp:cNvPr id="0" name=""/>
        <dsp:cNvSpPr/>
      </dsp:nvSpPr>
      <dsp:spPr>
        <a:xfrm>
          <a:off x="3337722" y="4084644"/>
          <a:ext cx="720819" cy="720819"/>
        </a:xfrm>
        <a:prstGeom prst="triangle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42280D-05BD-41F7-B885-7FF24BF6CC4C}">
      <dsp:nvSpPr>
        <dsp:cNvPr id="0" name=""/>
        <dsp:cNvSpPr/>
      </dsp:nvSpPr>
      <dsp:spPr>
        <a:xfrm rot="21360000">
          <a:off x="1535013" y="3775765"/>
          <a:ext cx="4326238" cy="302520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C9D3C1-DCA6-4ABC-9D94-A05DA54338D5}">
      <dsp:nvSpPr>
        <dsp:cNvPr id="0" name=""/>
        <dsp:cNvSpPr/>
      </dsp:nvSpPr>
      <dsp:spPr>
        <a:xfrm rot="21360000">
          <a:off x="1537593" y="3019390"/>
          <a:ext cx="1726128" cy="8041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 dirty="0"/>
        </a:p>
      </dsp:txBody>
      <dsp:txXfrm>
        <a:off x="1576851" y="3058648"/>
        <a:ext cx="1647612" cy="725683"/>
      </dsp:txXfrm>
    </dsp:sp>
    <dsp:sp modelId="{0722B4C4-62ED-434D-B77E-C1910D9A19F7}">
      <dsp:nvSpPr>
        <dsp:cNvPr id="0" name=""/>
        <dsp:cNvSpPr/>
      </dsp:nvSpPr>
      <dsp:spPr>
        <a:xfrm rot="21360000">
          <a:off x="1475122" y="2154407"/>
          <a:ext cx="1726128" cy="804199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 dirty="0"/>
        </a:p>
      </dsp:txBody>
      <dsp:txXfrm>
        <a:off x="1514380" y="2193665"/>
        <a:ext cx="1647612" cy="725683"/>
      </dsp:txXfrm>
    </dsp:sp>
    <dsp:sp modelId="{432BB383-6B38-4E7B-AC32-06B205F572CB}">
      <dsp:nvSpPr>
        <dsp:cNvPr id="0" name=""/>
        <dsp:cNvSpPr/>
      </dsp:nvSpPr>
      <dsp:spPr>
        <a:xfrm rot="21360000">
          <a:off x="1412650" y="1308645"/>
          <a:ext cx="1726128" cy="804199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Strong</a:t>
          </a:r>
          <a:endParaRPr lang="en-GB" sz="3300" kern="1200" dirty="0"/>
        </a:p>
      </dsp:txBody>
      <dsp:txXfrm>
        <a:off x="1451908" y="1347903"/>
        <a:ext cx="1647612" cy="725683"/>
      </dsp:txXfrm>
    </dsp:sp>
    <dsp:sp modelId="{D5DB7FBB-A499-44DB-8C5D-90D4237504BB}">
      <dsp:nvSpPr>
        <dsp:cNvPr id="0" name=""/>
        <dsp:cNvSpPr/>
      </dsp:nvSpPr>
      <dsp:spPr>
        <a:xfrm rot="21360000">
          <a:off x="4012407" y="2846393"/>
          <a:ext cx="1726128" cy="804199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 dirty="0"/>
        </a:p>
      </dsp:txBody>
      <dsp:txXfrm>
        <a:off x="4051665" y="2885651"/>
        <a:ext cx="1647612" cy="725683"/>
      </dsp:txXfrm>
    </dsp:sp>
    <dsp:sp modelId="{D92E24AA-8351-46AD-AD8D-952255EF0F26}">
      <dsp:nvSpPr>
        <dsp:cNvPr id="0" name=""/>
        <dsp:cNvSpPr/>
      </dsp:nvSpPr>
      <dsp:spPr>
        <a:xfrm rot="21360000">
          <a:off x="3949935" y="1981410"/>
          <a:ext cx="1726128" cy="804199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Delicate</a:t>
          </a:r>
          <a:endParaRPr lang="en-GB" sz="3300" kern="1200" dirty="0"/>
        </a:p>
      </dsp:txBody>
      <dsp:txXfrm>
        <a:off x="3989193" y="2020668"/>
        <a:ext cx="1647612" cy="725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5C7-7180-4E52-A25C-8BD4C519A143}">
      <dsp:nvSpPr>
        <dsp:cNvPr id="0" name=""/>
        <dsp:cNvSpPr/>
      </dsp:nvSpPr>
      <dsp:spPr>
        <a:xfrm>
          <a:off x="1331" y="473499"/>
          <a:ext cx="2180375" cy="218037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9993" tIns="27940" rIns="119993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Gender</a:t>
          </a:r>
        </a:p>
      </dsp:txBody>
      <dsp:txXfrm>
        <a:off x="320640" y="792808"/>
        <a:ext cx="1541757" cy="1541757"/>
      </dsp:txXfrm>
    </dsp:sp>
    <dsp:sp modelId="{1066F776-A43E-4E99-A218-74F30A465586}">
      <dsp:nvSpPr>
        <dsp:cNvPr id="0" name=""/>
        <dsp:cNvSpPr/>
      </dsp:nvSpPr>
      <dsp:spPr>
        <a:xfrm>
          <a:off x="1745631" y="473499"/>
          <a:ext cx="2180375" cy="218037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9993" tIns="27940" rIns="119993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Generation</a:t>
          </a:r>
        </a:p>
      </dsp:txBody>
      <dsp:txXfrm>
        <a:off x="2064940" y="792808"/>
        <a:ext cx="1541757" cy="1541757"/>
      </dsp:txXfrm>
    </dsp:sp>
    <dsp:sp modelId="{3C4490EA-2F46-411B-9BF9-40C028F7F0DC}">
      <dsp:nvSpPr>
        <dsp:cNvPr id="0" name=""/>
        <dsp:cNvSpPr/>
      </dsp:nvSpPr>
      <dsp:spPr>
        <a:xfrm>
          <a:off x="3489931" y="473499"/>
          <a:ext cx="2180375" cy="218037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9993" tIns="27940" rIns="119993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Religion</a:t>
          </a:r>
          <a:endParaRPr lang="en-US" sz="2200" kern="1200" dirty="0"/>
        </a:p>
      </dsp:txBody>
      <dsp:txXfrm>
        <a:off x="3809240" y="792808"/>
        <a:ext cx="1541757" cy="1541757"/>
      </dsp:txXfrm>
    </dsp:sp>
    <dsp:sp modelId="{E3D5ABC9-8A48-498B-8632-9AE8F9D0A7D6}">
      <dsp:nvSpPr>
        <dsp:cNvPr id="0" name=""/>
        <dsp:cNvSpPr/>
      </dsp:nvSpPr>
      <dsp:spPr>
        <a:xfrm>
          <a:off x="5234231" y="473499"/>
          <a:ext cx="2180375" cy="2180375"/>
        </a:xfrm>
        <a:prstGeom prst="ellipse">
          <a:avLst/>
        </a:prstGeom>
        <a:solidFill>
          <a:srgbClr val="57AA9C">
            <a:alpha val="8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9993" tIns="27940" rIns="119993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Ethnicity</a:t>
          </a:r>
        </a:p>
      </dsp:txBody>
      <dsp:txXfrm>
        <a:off x="5553540" y="792808"/>
        <a:ext cx="1541757" cy="1541757"/>
      </dsp:txXfrm>
    </dsp:sp>
    <dsp:sp modelId="{0EC5F799-0AC1-4B8D-A954-71DCADE1A7E6}">
      <dsp:nvSpPr>
        <dsp:cNvPr id="0" name=""/>
        <dsp:cNvSpPr/>
      </dsp:nvSpPr>
      <dsp:spPr>
        <a:xfrm>
          <a:off x="6978531" y="473499"/>
          <a:ext cx="2180375" cy="2180375"/>
        </a:xfrm>
        <a:prstGeom prst="ellipse">
          <a:avLst/>
        </a:prstGeom>
        <a:solidFill>
          <a:schemeClr val="accent6">
            <a:lumMod val="60000"/>
            <a:lumOff val="40000"/>
            <a:alpha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9993" tIns="27940" rIns="119993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Class</a:t>
          </a:r>
        </a:p>
      </dsp:txBody>
      <dsp:txXfrm>
        <a:off x="7297840" y="792808"/>
        <a:ext cx="1541757" cy="1541757"/>
      </dsp:txXfrm>
    </dsp:sp>
    <dsp:sp modelId="{BED028EA-B5DA-4DE0-9D2F-859BEA05D264}">
      <dsp:nvSpPr>
        <dsp:cNvPr id="0" name=""/>
        <dsp:cNvSpPr/>
      </dsp:nvSpPr>
      <dsp:spPr>
        <a:xfrm>
          <a:off x="8722831" y="473499"/>
          <a:ext cx="2180375" cy="2180375"/>
        </a:xfrm>
        <a:prstGeom prst="ellipse">
          <a:avLst/>
        </a:prstGeom>
        <a:solidFill>
          <a:schemeClr val="accent1">
            <a:lumMod val="60000"/>
            <a:lumOff val="40000"/>
            <a:alpha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9993" tIns="27940" rIns="119993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Dis-Ability</a:t>
          </a:r>
        </a:p>
      </dsp:txBody>
      <dsp:txXfrm>
        <a:off x="9042140" y="792808"/>
        <a:ext cx="1541757" cy="15417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5B2556-3CE8-4DF9-8945-F59C83B7468D}">
      <dsp:nvSpPr>
        <dsp:cNvPr id="0" name=""/>
        <dsp:cNvSpPr/>
      </dsp:nvSpPr>
      <dsp:spPr>
        <a:xfrm>
          <a:off x="4839585" y="102286"/>
          <a:ext cx="5663830" cy="1779771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Men and women have </a:t>
          </a:r>
          <a:r>
            <a:rPr lang="en-US" sz="2400" b="1" kern="1200" dirty="0"/>
            <a:t>equal access </a:t>
          </a:r>
          <a:r>
            <a:rPr lang="en-US" sz="2400" kern="1200" dirty="0"/>
            <a:t>to, </a:t>
          </a:r>
          <a:br>
            <a:rPr lang="en-US" sz="2400" kern="1200" dirty="0"/>
          </a:br>
          <a:r>
            <a:rPr lang="en-US" sz="2400" kern="1200" dirty="0"/>
            <a:t>use of and benefit from material, </a:t>
          </a:r>
          <a:br>
            <a:rPr lang="en-US" sz="2400" kern="1200" dirty="0"/>
          </a:br>
          <a:r>
            <a:rPr lang="en-US" sz="2400" kern="1200" dirty="0"/>
            <a:t>financial, political and social resources. </a:t>
          </a:r>
        </a:p>
      </dsp:txBody>
      <dsp:txXfrm>
        <a:off x="4839585" y="102286"/>
        <a:ext cx="5663830" cy="1779771"/>
      </dsp:txXfrm>
    </dsp:sp>
    <dsp:sp modelId="{4CA3F7F9-5978-442C-A9CF-C7029A9366EE}">
      <dsp:nvSpPr>
        <dsp:cNvPr id="0" name=""/>
        <dsp:cNvSpPr/>
      </dsp:nvSpPr>
      <dsp:spPr>
        <a:xfrm>
          <a:off x="1950052" y="102286"/>
          <a:ext cx="2831914" cy="1779771"/>
        </a:xfrm>
        <a:prstGeom prst="rect">
          <a:avLst/>
        </a:prstGeom>
        <a:solidFill>
          <a:schemeClr val="accent4">
            <a:lumMod val="75000"/>
            <a:alpha val="5803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CA89E-69FE-45C7-9596-7DB8EEDCAA8C}">
      <dsp:nvSpPr>
        <dsp:cNvPr id="0" name=""/>
        <dsp:cNvSpPr/>
      </dsp:nvSpPr>
      <dsp:spPr>
        <a:xfrm>
          <a:off x="1950035" y="1991424"/>
          <a:ext cx="5663830" cy="1779771"/>
        </a:xfrm>
        <a:prstGeom prst="rect">
          <a:avLst/>
        </a:prstGeom>
        <a:solidFill>
          <a:srgbClr val="3C7C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Men and women have equal opportunities</a:t>
          </a:r>
          <a:br>
            <a:rPr lang="en-US" sz="2400" b="0" kern="1200" dirty="0"/>
          </a:br>
          <a:r>
            <a:rPr lang="en-US" sz="2400" b="0" kern="1200" dirty="0"/>
            <a:t>to </a:t>
          </a:r>
          <a:r>
            <a:rPr lang="en-US" sz="2400" b="1" kern="1200" dirty="0"/>
            <a:t>actively participate </a:t>
          </a:r>
          <a:br>
            <a:rPr lang="en-US" sz="2400" b="0" kern="1200" dirty="0"/>
          </a:br>
          <a:r>
            <a:rPr lang="en-US" sz="2400" b="0" kern="1200" dirty="0"/>
            <a:t>and feel valued and accepted </a:t>
          </a:r>
          <a:br>
            <a:rPr lang="en-US" sz="2400" b="0" kern="1200" dirty="0"/>
          </a:br>
          <a:r>
            <a:rPr lang="en-US" sz="2400" b="0" kern="1200" dirty="0"/>
            <a:t>without fear of discrimination or violence</a:t>
          </a:r>
          <a:r>
            <a:rPr lang="en-US" sz="2400" kern="1200" dirty="0"/>
            <a:t>.</a:t>
          </a:r>
          <a:endParaRPr lang="en-US" sz="2400" b="0" kern="1200" dirty="0"/>
        </a:p>
      </dsp:txBody>
      <dsp:txXfrm>
        <a:off x="1950035" y="1991424"/>
        <a:ext cx="5663830" cy="1779771"/>
      </dsp:txXfrm>
    </dsp:sp>
    <dsp:sp modelId="{67D6B6C7-F4E8-4A42-9C29-584202E31903}">
      <dsp:nvSpPr>
        <dsp:cNvPr id="0" name=""/>
        <dsp:cNvSpPr/>
      </dsp:nvSpPr>
      <dsp:spPr>
        <a:xfrm>
          <a:off x="7671510" y="1992634"/>
          <a:ext cx="2831914" cy="1779771"/>
        </a:xfrm>
        <a:prstGeom prst="rect">
          <a:avLst/>
        </a:prstGeom>
        <a:solidFill>
          <a:srgbClr val="3C7C7B">
            <a:alpha val="58039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A8E99-8402-489F-9AE5-90F3B8039F06}">
      <dsp:nvSpPr>
        <dsp:cNvPr id="0" name=""/>
        <dsp:cNvSpPr/>
      </dsp:nvSpPr>
      <dsp:spPr>
        <a:xfrm>
          <a:off x="4859261" y="3832740"/>
          <a:ext cx="5663830" cy="1779771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Men and women are </a:t>
          </a:r>
          <a:r>
            <a:rPr lang="en-US" sz="2400" b="1" kern="1200" dirty="0"/>
            <a:t>treated fairly </a:t>
          </a:r>
          <a:br>
            <a:rPr lang="en-US" sz="2400" b="1" kern="1200" dirty="0"/>
          </a:br>
          <a:r>
            <a:rPr lang="en-US" sz="2400" b="0" kern="1200" dirty="0"/>
            <a:t>according to</a:t>
          </a:r>
          <a:br>
            <a:rPr lang="en-US" sz="2400" b="0" kern="1200" dirty="0"/>
          </a:br>
          <a:r>
            <a:rPr lang="en-US" sz="2400" kern="1200" dirty="0"/>
            <a:t>their respective (but different!) needs. </a:t>
          </a:r>
        </a:p>
      </dsp:txBody>
      <dsp:txXfrm>
        <a:off x="4859261" y="3832740"/>
        <a:ext cx="5663830" cy="1779771"/>
      </dsp:txXfrm>
    </dsp:sp>
    <dsp:sp modelId="{7AD48DB9-2C67-471A-BEFA-6D14D85491AD}">
      <dsp:nvSpPr>
        <dsp:cNvPr id="0" name=""/>
        <dsp:cNvSpPr/>
      </dsp:nvSpPr>
      <dsp:spPr>
        <a:xfrm>
          <a:off x="1950052" y="3832722"/>
          <a:ext cx="2831914" cy="1779771"/>
        </a:xfrm>
        <a:prstGeom prst="rect">
          <a:avLst/>
        </a:prstGeom>
        <a:solidFill>
          <a:schemeClr val="accent2">
            <a:alpha val="5803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E5BCB-9CFF-474B-BE88-854BC450C5A7}">
      <dsp:nvSpPr>
        <dsp:cNvPr id="0" name=""/>
        <dsp:cNvSpPr/>
      </dsp:nvSpPr>
      <dsp:spPr>
        <a:xfrm>
          <a:off x="2611728" y="1753341"/>
          <a:ext cx="1420533" cy="142053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MSME</a:t>
          </a:r>
          <a:endParaRPr lang="en-GB" sz="3300" kern="1200" dirty="0"/>
        </a:p>
      </dsp:txBody>
      <dsp:txXfrm>
        <a:off x="2681073" y="1822686"/>
        <a:ext cx="1281843" cy="1281843"/>
      </dsp:txXfrm>
    </dsp:sp>
    <dsp:sp modelId="{55006C9B-3CA8-417F-84F3-79B4C52D0D4F}">
      <dsp:nvSpPr>
        <dsp:cNvPr id="0" name=""/>
        <dsp:cNvSpPr/>
      </dsp:nvSpPr>
      <dsp:spPr>
        <a:xfrm rot="16200000">
          <a:off x="2945156" y="1376501"/>
          <a:ext cx="7536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3678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55F4C-BED3-44E4-8062-D93E409507EF}">
      <dsp:nvSpPr>
        <dsp:cNvPr id="0" name=""/>
        <dsp:cNvSpPr/>
      </dsp:nvSpPr>
      <dsp:spPr>
        <a:xfrm>
          <a:off x="2681914" y="47905"/>
          <a:ext cx="1280161" cy="95175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Management/</a:t>
          </a:r>
          <a:br>
            <a:rPr lang="en-US" sz="1400" kern="1200" dirty="0"/>
          </a:br>
          <a:r>
            <a:rPr lang="en-US" sz="1400" kern="1200" dirty="0"/>
            <a:t>Leadership</a:t>
          </a:r>
          <a:endParaRPr lang="en-GB" sz="1400" kern="1200" dirty="0"/>
        </a:p>
      </dsp:txBody>
      <dsp:txXfrm>
        <a:off x="2728375" y="94366"/>
        <a:ext cx="1187239" cy="858835"/>
      </dsp:txXfrm>
    </dsp:sp>
    <dsp:sp modelId="{DC1C94C7-B23B-4553-91A6-6DE6ADDE48F1}">
      <dsp:nvSpPr>
        <dsp:cNvPr id="0" name=""/>
        <dsp:cNvSpPr/>
      </dsp:nvSpPr>
      <dsp:spPr>
        <a:xfrm rot="19374228">
          <a:off x="4001439" y="1834647"/>
          <a:ext cx="3046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461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002516-32A2-4000-8A2A-3B829BD1BE24}">
      <dsp:nvSpPr>
        <dsp:cNvPr id="0" name=""/>
        <dsp:cNvSpPr/>
      </dsp:nvSpPr>
      <dsp:spPr>
        <a:xfrm>
          <a:off x="4264457" y="791026"/>
          <a:ext cx="1280161" cy="95175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Administrative support</a:t>
          </a:r>
          <a:endParaRPr lang="en-GB" sz="1400" kern="1200" dirty="0"/>
        </a:p>
      </dsp:txBody>
      <dsp:txXfrm>
        <a:off x="4310918" y="837487"/>
        <a:ext cx="1187239" cy="858835"/>
      </dsp:txXfrm>
    </dsp:sp>
    <dsp:sp modelId="{8DAB7C2D-6873-427C-AAC1-E98B31BC36E7}">
      <dsp:nvSpPr>
        <dsp:cNvPr id="0" name=""/>
        <dsp:cNvSpPr/>
      </dsp:nvSpPr>
      <dsp:spPr>
        <a:xfrm rot="771429">
          <a:off x="4025308" y="2687443"/>
          <a:ext cx="5547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474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E3EF6-D3DE-4639-A57E-94736B440901}">
      <dsp:nvSpPr>
        <dsp:cNvPr id="0" name=""/>
        <dsp:cNvSpPr/>
      </dsp:nvSpPr>
      <dsp:spPr>
        <a:xfrm>
          <a:off x="4573103" y="2419380"/>
          <a:ext cx="1280161" cy="95175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Core employees</a:t>
          </a:r>
          <a:endParaRPr lang="en-GB" sz="1400" kern="1200" dirty="0"/>
        </a:p>
      </dsp:txBody>
      <dsp:txXfrm>
        <a:off x="4619564" y="2465841"/>
        <a:ext cx="1187239" cy="858835"/>
      </dsp:txXfrm>
    </dsp:sp>
    <dsp:sp modelId="{C2C8A0B7-B671-4AEA-AF53-F0809B1BF023}">
      <dsp:nvSpPr>
        <dsp:cNvPr id="0" name=""/>
        <dsp:cNvSpPr/>
      </dsp:nvSpPr>
      <dsp:spPr>
        <a:xfrm rot="3857143">
          <a:off x="3487611" y="3454662"/>
          <a:ext cx="62330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33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D21B93-80D7-4C34-90BC-1F25CBF17A1C}">
      <dsp:nvSpPr>
        <dsp:cNvPr id="0" name=""/>
        <dsp:cNvSpPr/>
      </dsp:nvSpPr>
      <dsp:spPr>
        <a:xfrm>
          <a:off x="3523572" y="3735450"/>
          <a:ext cx="1280161" cy="95175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Hired laborers</a:t>
          </a:r>
          <a:endParaRPr lang="en-GB" sz="1400" kern="1200" dirty="0"/>
        </a:p>
      </dsp:txBody>
      <dsp:txXfrm>
        <a:off x="3570033" y="3781911"/>
        <a:ext cx="1187239" cy="858835"/>
      </dsp:txXfrm>
    </dsp:sp>
    <dsp:sp modelId="{92B5B52C-25D3-488C-AA6B-5EB24612F3B0}">
      <dsp:nvSpPr>
        <dsp:cNvPr id="0" name=""/>
        <dsp:cNvSpPr/>
      </dsp:nvSpPr>
      <dsp:spPr>
        <a:xfrm rot="6942857">
          <a:off x="2533077" y="3454662"/>
          <a:ext cx="62330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33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FDF0C-6390-4717-BF23-66BFB8679FB1}">
      <dsp:nvSpPr>
        <dsp:cNvPr id="0" name=""/>
        <dsp:cNvSpPr/>
      </dsp:nvSpPr>
      <dsp:spPr>
        <a:xfrm>
          <a:off x="1840256" y="3735450"/>
          <a:ext cx="1280161" cy="95175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Producers</a:t>
          </a:r>
          <a:endParaRPr lang="en-GB" sz="1400" kern="1200" dirty="0"/>
        </a:p>
      </dsp:txBody>
      <dsp:txXfrm>
        <a:off x="1886717" y="3781911"/>
        <a:ext cx="1187239" cy="858835"/>
      </dsp:txXfrm>
    </dsp:sp>
    <dsp:sp modelId="{567C758F-6456-4507-8EDC-6E3B26783D08}">
      <dsp:nvSpPr>
        <dsp:cNvPr id="0" name=""/>
        <dsp:cNvSpPr/>
      </dsp:nvSpPr>
      <dsp:spPr>
        <a:xfrm rot="10028571">
          <a:off x="2063933" y="2687443"/>
          <a:ext cx="5547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474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697814-421B-47CE-9AF3-27E5424899E6}">
      <dsp:nvSpPr>
        <dsp:cNvPr id="0" name=""/>
        <dsp:cNvSpPr/>
      </dsp:nvSpPr>
      <dsp:spPr>
        <a:xfrm>
          <a:off x="790725" y="2419380"/>
          <a:ext cx="1280161" cy="95175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Suppliers</a:t>
          </a:r>
          <a:endParaRPr lang="en-GB" sz="1400" kern="1200" dirty="0"/>
        </a:p>
      </dsp:txBody>
      <dsp:txXfrm>
        <a:off x="837186" y="2465841"/>
        <a:ext cx="1187239" cy="858835"/>
      </dsp:txXfrm>
    </dsp:sp>
    <dsp:sp modelId="{393661A8-B31B-4460-A35E-574694A45AB3}">
      <dsp:nvSpPr>
        <dsp:cNvPr id="0" name=""/>
        <dsp:cNvSpPr/>
      </dsp:nvSpPr>
      <dsp:spPr>
        <a:xfrm rot="13114286">
          <a:off x="2235150" y="1765418"/>
          <a:ext cx="4226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2686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28A35-4AEF-4E96-B98A-E9BBCC8548DD}">
      <dsp:nvSpPr>
        <dsp:cNvPr id="0" name=""/>
        <dsp:cNvSpPr/>
      </dsp:nvSpPr>
      <dsp:spPr>
        <a:xfrm>
          <a:off x="1329501" y="778268"/>
          <a:ext cx="951757" cy="95175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Other VC actors</a:t>
          </a:r>
          <a:endParaRPr lang="en-GB" sz="1400" kern="1200" dirty="0"/>
        </a:p>
      </dsp:txBody>
      <dsp:txXfrm>
        <a:off x="1375962" y="824729"/>
        <a:ext cx="858835" cy="8588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B1BA1-172F-43F6-9D49-43A73A002604}">
      <dsp:nvSpPr>
        <dsp:cNvPr id="0" name=""/>
        <dsp:cNvSpPr/>
      </dsp:nvSpPr>
      <dsp:spPr>
        <a:xfrm>
          <a:off x="0" y="558387"/>
          <a:ext cx="2879045" cy="1727427"/>
        </a:xfrm>
        <a:prstGeom prst="rect">
          <a:avLst/>
        </a:prstGeom>
        <a:solidFill>
          <a:srgbClr val="3C7C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Man</a:t>
          </a:r>
        </a:p>
      </dsp:txBody>
      <dsp:txXfrm>
        <a:off x="0" y="558387"/>
        <a:ext cx="2879045" cy="1727427"/>
      </dsp:txXfrm>
    </dsp:sp>
    <dsp:sp modelId="{503E358E-5DE1-4042-A741-F9415B0EF9EF}">
      <dsp:nvSpPr>
        <dsp:cNvPr id="0" name=""/>
        <dsp:cNvSpPr/>
      </dsp:nvSpPr>
      <dsp:spPr>
        <a:xfrm>
          <a:off x="3168425" y="575972"/>
          <a:ext cx="2879045" cy="1727427"/>
        </a:xfrm>
        <a:prstGeom prst="rect">
          <a:avLst/>
        </a:prstGeom>
        <a:solidFill>
          <a:srgbClr val="66B6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Woman</a:t>
          </a:r>
        </a:p>
      </dsp:txBody>
      <dsp:txXfrm>
        <a:off x="3168425" y="575972"/>
        <a:ext cx="2879045" cy="1727427"/>
      </dsp:txXfrm>
    </dsp:sp>
    <dsp:sp modelId="{11CBDFDA-91F5-415E-8D40-804034D8AB02}">
      <dsp:nvSpPr>
        <dsp:cNvPr id="0" name=""/>
        <dsp:cNvSpPr/>
      </dsp:nvSpPr>
      <dsp:spPr>
        <a:xfrm>
          <a:off x="138975" y="2555787"/>
          <a:ext cx="5777235" cy="1878093"/>
        </a:xfrm>
        <a:prstGeom prst="rect">
          <a:avLst/>
        </a:prstGeom>
        <a:solidFill>
          <a:srgbClr val="90B53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Gender roles in the </a:t>
          </a:r>
          <a:br>
            <a:rPr lang="en-US" sz="2400" kern="1200" dirty="0"/>
          </a:br>
          <a:r>
            <a:rPr lang="en-US" sz="2400" kern="1200" dirty="0"/>
            <a:t>value chain</a:t>
          </a:r>
        </a:p>
      </dsp:txBody>
      <dsp:txXfrm>
        <a:off x="138975" y="2555787"/>
        <a:ext cx="5777235" cy="18780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B1BA1-172F-43F6-9D49-43A73A002604}">
      <dsp:nvSpPr>
        <dsp:cNvPr id="0" name=""/>
        <dsp:cNvSpPr/>
      </dsp:nvSpPr>
      <dsp:spPr>
        <a:xfrm>
          <a:off x="193275" y="134828"/>
          <a:ext cx="2382963" cy="1429778"/>
        </a:xfrm>
        <a:prstGeom prst="rect">
          <a:avLst/>
        </a:prstGeom>
        <a:solidFill>
          <a:srgbClr val="3C7C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Man</a:t>
          </a:r>
        </a:p>
      </dsp:txBody>
      <dsp:txXfrm>
        <a:off x="193275" y="134828"/>
        <a:ext cx="2382963" cy="1429778"/>
      </dsp:txXfrm>
    </dsp:sp>
    <dsp:sp modelId="{503E358E-5DE1-4042-A741-F9415B0EF9EF}">
      <dsp:nvSpPr>
        <dsp:cNvPr id="0" name=""/>
        <dsp:cNvSpPr/>
      </dsp:nvSpPr>
      <dsp:spPr>
        <a:xfrm>
          <a:off x="3396740" y="149383"/>
          <a:ext cx="2382963" cy="1429778"/>
        </a:xfrm>
        <a:prstGeom prst="rect">
          <a:avLst/>
        </a:prstGeom>
        <a:solidFill>
          <a:srgbClr val="66B6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Woman</a:t>
          </a:r>
        </a:p>
      </dsp:txBody>
      <dsp:txXfrm>
        <a:off x="3396740" y="149383"/>
        <a:ext cx="2382963" cy="1429778"/>
      </dsp:txXfrm>
    </dsp:sp>
    <dsp:sp modelId="{11CBDFDA-91F5-415E-8D40-804034D8AB02}">
      <dsp:nvSpPr>
        <dsp:cNvPr id="0" name=""/>
        <dsp:cNvSpPr/>
      </dsp:nvSpPr>
      <dsp:spPr>
        <a:xfrm>
          <a:off x="636041" y="1788062"/>
          <a:ext cx="4781773" cy="1554483"/>
        </a:xfrm>
        <a:prstGeom prst="rect">
          <a:avLst/>
        </a:prstGeom>
        <a:solidFill>
          <a:srgbClr val="90B53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Gender roles in the workplace </a:t>
          </a:r>
          <a:br>
            <a:rPr lang="en-US" sz="2400" kern="1200" dirty="0"/>
          </a:br>
          <a:r>
            <a:rPr lang="en-US" sz="2400" kern="1200" dirty="0"/>
            <a:t>and value network</a:t>
          </a:r>
        </a:p>
      </dsp:txBody>
      <dsp:txXfrm>
        <a:off x="636041" y="1788062"/>
        <a:ext cx="4781773" cy="1554483"/>
      </dsp:txXfrm>
    </dsp:sp>
    <dsp:sp modelId="{10851EB9-678D-476C-B50C-4481A6518FA5}">
      <dsp:nvSpPr>
        <dsp:cNvPr id="0" name=""/>
        <dsp:cNvSpPr/>
      </dsp:nvSpPr>
      <dsp:spPr>
        <a:xfrm>
          <a:off x="668938" y="3461841"/>
          <a:ext cx="4709593" cy="1223961"/>
        </a:xfrm>
        <a:prstGeom prst="rect">
          <a:avLst/>
        </a:prstGeom>
        <a:solidFill>
          <a:srgbClr val="415C1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Can these roles </a:t>
          </a:r>
          <a:br>
            <a:rPr lang="en-US" sz="2800" kern="1200" dirty="0"/>
          </a:br>
          <a:r>
            <a:rPr lang="en-US" sz="2800" kern="1200" dirty="0"/>
            <a:t>be reversed?</a:t>
          </a:r>
        </a:p>
      </dsp:txBody>
      <dsp:txXfrm>
        <a:off x="668938" y="3461841"/>
        <a:ext cx="4709593" cy="12239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5B2556-3CE8-4DF9-8945-F59C83B7468D}">
      <dsp:nvSpPr>
        <dsp:cNvPr id="0" name=""/>
        <dsp:cNvSpPr/>
      </dsp:nvSpPr>
      <dsp:spPr>
        <a:xfrm>
          <a:off x="4931542" y="101120"/>
          <a:ext cx="5666138" cy="1780496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* Recruitment practices</a:t>
          </a:r>
          <a:br>
            <a:rPr lang="en-GB" sz="2200" kern="1200" dirty="0"/>
          </a:br>
          <a:r>
            <a:rPr lang="en-GB" sz="2200" kern="1200" dirty="0"/>
            <a:t>* Opportunities for leadership roles</a:t>
          </a:r>
          <a:br>
            <a:rPr lang="en-GB" sz="2200" kern="1200" dirty="0"/>
          </a:br>
          <a:r>
            <a:rPr lang="en-GB" sz="2200" kern="1200" dirty="0"/>
            <a:t>* Promotion potential</a:t>
          </a:r>
          <a:br>
            <a:rPr lang="en-GB" sz="2200" kern="1200" dirty="0"/>
          </a:br>
          <a:r>
            <a:rPr lang="en-GB" sz="2200" kern="1200" dirty="0"/>
            <a:t>* Affirmative action</a:t>
          </a:r>
          <a:endParaRPr lang="en-US" sz="2400" kern="1200" dirty="0"/>
        </a:p>
      </dsp:txBody>
      <dsp:txXfrm>
        <a:off x="4931542" y="101120"/>
        <a:ext cx="5666138" cy="1780496"/>
      </dsp:txXfrm>
    </dsp:sp>
    <dsp:sp modelId="{4CA3F7F9-5978-442C-A9CF-C7029A9366EE}">
      <dsp:nvSpPr>
        <dsp:cNvPr id="0" name=""/>
        <dsp:cNvSpPr/>
      </dsp:nvSpPr>
      <dsp:spPr>
        <a:xfrm>
          <a:off x="2040832" y="101120"/>
          <a:ext cx="2833067" cy="1780496"/>
        </a:xfrm>
        <a:prstGeom prst="rect">
          <a:avLst/>
        </a:prstGeom>
        <a:solidFill>
          <a:schemeClr val="accent4">
            <a:lumMod val="75000"/>
            <a:alpha val="5803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CA89E-69FE-45C7-9596-7DB8EEDCAA8C}">
      <dsp:nvSpPr>
        <dsp:cNvPr id="0" name=""/>
        <dsp:cNvSpPr/>
      </dsp:nvSpPr>
      <dsp:spPr>
        <a:xfrm>
          <a:off x="2040814" y="1991027"/>
          <a:ext cx="5666138" cy="1780496"/>
        </a:xfrm>
        <a:prstGeom prst="rect">
          <a:avLst/>
        </a:prstGeom>
        <a:solidFill>
          <a:srgbClr val="3C7C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/>
            <a:t>* Freedom from discrimination</a:t>
          </a:r>
          <a:br>
            <a:rPr lang="en-GB" sz="2200" b="0" kern="1200" dirty="0"/>
          </a:br>
          <a:r>
            <a:rPr lang="en-GB" sz="2200" b="0" kern="1200" dirty="0"/>
            <a:t>* Freedom from workplace harassment</a:t>
          </a:r>
          <a:br>
            <a:rPr lang="en-GB" sz="2200" b="0" kern="1200" dirty="0"/>
          </a:br>
          <a:r>
            <a:rPr lang="en-GB" sz="2200" b="0" kern="1200" dirty="0"/>
            <a:t>* Business culture</a:t>
          </a:r>
          <a:br>
            <a:rPr lang="en-GB" sz="2200" b="0" kern="1200" dirty="0"/>
          </a:br>
          <a:r>
            <a:rPr lang="en-GB" sz="2200" b="0" kern="1200" dirty="0"/>
            <a:t>* Training and capacity building opportunities</a:t>
          </a:r>
          <a:endParaRPr lang="en-US" sz="2200" b="0" kern="1200" dirty="0"/>
        </a:p>
      </dsp:txBody>
      <dsp:txXfrm>
        <a:off x="2040814" y="1991027"/>
        <a:ext cx="5666138" cy="1780496"/>
      </dsp:txXfrm>
    </dsp:sp>
    <dsp:sp modelId="{67D6B6C7-F4E8-4A42-9C29-584202E31903}">
      <dsp:nvSpPr>
        <dsp:cNvPr id="0" name=""/>
        <dsp:cNvSpPr/>
      </dsp:nvSpPr>
      <dsp:spPr>
        <a:xfrm>
          <a:off x="7764620" y="1992238"/>
          <a:ext cx="2833067" cy="1780496"/>
        </a:xfrm>
        <a:prstGeom prst="rect">
          <a:avLst/>
        </a:prstGeom>
        <a:solidFill>
          <a:srgbClr val="3C7C7B">
            <a:alpha val="58039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A8E99-8402-489F-9AE5-90F3B8039F06}">
      <dsp:nvSpPr>
        <dsp:cNvPr id="0" name=""/>
        <dsp:cNvSpPr/>
      </dsp:nvSpPr>
      <dsp:spPr>
        <a:xfrm>
          <a:off x="4951225" y="3833093"/>
          <a:ext cx="5666138" cy="1780496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/>
            <a:t>* Fair remuneration</a:t>
          </a:r>
          <a:br>
            <a:rPr lang="en-GB" sz="2200" b="0" kern="1200" dirty="0"/>
          </a:br>
          <a:r>
            <a:rPr lang="en-GB" sz="2200" b="0" kern="1200" dirty="0"/>
            <a:t>* Employee benefit packages</a:t>
          </a:r>
          <a:br>
            <a:rPr lang="en-GB" sz="2200" b="0" kern="1200" dirty="0"/>
          </a:br>
          <a:r>
            <a:rPr lang="en-GB" sz="2200" b="0" kern="1200" dirty="0"/>
            <a:t>* Flexible working arrangements</a:t>
          </a:r>
          <a:br>
            <a:rPr lang="en-GB" sz="2200" b="0" kern="1200" dirty="0"/>
          </a:br>
          <a:r>
            <a:rPr lang="en-GB" sz="2200" b="0" kern="1200" dirty="0"/>
            <a:t>* Bargaining power</a:t>
          </a:r>
          <a:br>
            <a:rPr lang="en-GB" sz="2200" b="0" kern="1200" dirty="0"/>
          </a:br>
          <a:r>
            <a:rPr lang="en-GB" sz="2200" b="0" kern="1200" dirty="0"/>
            <a:t>* Supply chain due diligence</a:t>
          </a:r>
          <a:endParaRPr lang="en-US" sz="2400" kern="1200" dirty="0"/>
        </a:p>
      </dsp:txBody>
      <dsp:txXfrm>
        <a:off x="4951225" y="3833093"/>
        <a:ext cx="5666138" cy="1780496"/>
      </dsp:txXfrm>
    </dsp:sp>
    <dsp:sp modelId="{7AD48DB9-2C67-471A-BEFA-6D14D85491AD}">
      <dsp:nvSpPr>
        <dsp:cNvPr id="0" name=""/>
        <dsp:cNvSpPr/>
      </dsp:nvSpPr>
      <dsp:spPr>
        <a:xfrm>
          <a:off x="2040832" y="3833075"/>
          <a:ext cx="2833067" cy="1780496"/>
        </a:xfrm>
        <a:prstGeom prst="rect">
          <a:avLst/>
        </a:prstGeom>
        <a:solidFill>
          <a:schemeClr val="accent2">
            <a:alpha val="5803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458C6-9C6E-4969-A6C8-8587490B5BE8}">
      <dsp:nvSpPr>
        <dsp:cNvPr id="0" name=""/>
        <dsp:cNvSpPr/>
      </dsp:nvSpPr>
      <dsp:spPr>
        <a:xfrm rot="16200000">
          <a:off x="856" y="6"/>
          <a:ext cx="4878016" cy="5527914"/>
        </a:xfrm>
        <a:prstGeom prst="downArrow">
          <a:avLst>
            <a:gd name="adj1" fmla="val 50000"/>
            <a:gd name="adj2" fmla="val 35000"/>
          </a:avLst>
        </a:prstGeom>
        <a:solidFill>
          <a:srgbClr val="66B6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tx1"/>
              </a:solidFill>
            </a:rPr>
            <a:t>INWARD FACING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chemeClr val="tx1"/>
              </a:solidFill>
            </a:rPr>
            <a:t>Number and types/gender of employees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chemeClr val="tx1"/>
              </a:solidFill>
            </a:rPr>
            <a:t>Number of women in leadership positions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Number and types/gender of producers</a:t>
          </a:r>
          <a:endParaRPr lang="en-GB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Gender-sensitive policies and benefits</a:t>
          </a:r>
          <a:endParaRPr lang="en-GB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Creating shared value</a:t>
          </a:r>
          <a:endParaRPr lang="en-GB" sz="1800" kern="1200" dirty="0">
            <a:solidFill>
              <a:schemeClr val="tx1"/>
            </a:solidFill>
          </a:endParaRPr>
        </a:p>
      </dsp:txBody>
      <dsp:txXfrm rot="5400000">
        <a:off x="-324092" y="1544458"/>
        <a:ext cx="4674261" cy="2439008"/>
      </dsp:txXfrm>
    </dsp:sp>
    <dsp:sp modelId="{33130E4B-BBB2-4038-B15E-3387410930D3}">
      <dsp:nvSpPr>
        <dsp:cNvPr id="0" name=""/>
        <dsp:cNvSpPr/>
      </dsp:nvSpPr>
      <dsp:spPr>
        <a:xfrm rot="16200000">
          <a:off x="5151425" y="324955"/>
          <a:ext cx="4878016" cy="4878016"/>
        </a:xfrm>
        <a:prstGeom prst="downArrow">
          <a:avLst>
            <a:gd name="adj1" fmla="val 50000"/>
            <a:gd name="adj2" fmla="val 35000"/>
          </a:avLst>
        </a:prstGeom>
        <a:solidFill>
          <a:srgbClr val="1D5C3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b="1" kern="1200" dirty="0"/>
        </a:p>
      </dsp:txBody>
      <dsp:txXfrm rot="-5400000">
        <a:off x="5151426" y="1544458"/>
        <a:ext cx="4024363" cy="2439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30FBF75-CB4B-F146-985A-B11CEDD4DB9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28AC423-FA6B-3144-9E63-EA4E68854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06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AC423-FA6B-3144-9E63-EA4E688541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3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AC423-FA6B-3144-9E63-EA4E688541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51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33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749AE7B8-3AD5-4283-A6B1-85EDD919049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1144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E7B8-3AD5-4283-A6B1-85EDD91904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37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300" dirty="0"/>
              <a:t>Can any of the ‘man’ words also describe women? </a:t>
            </a:r>
          </a:p>
          <a:p>
            <a:pPr lvl="0"/>
            <a:r>
              <a:rPr lang="en-US" sz="1300" dirty="0"/>
              <a:t>Can any of the ‘woman’ words also describe men? </a:t>
            </a:r>
          </a:p>
          <a:p>
            <a:pPr lvl="0"/>
            <a:r>
              <a:rPr lang="en-US" sz="1300" dirty="0"/>
              <a:t>What are the things that women or men can do exclusively?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647EB-0406-7B48-855C-6EAE9231EB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22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647EB-0406-7B48-855C-6EAE9231EB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93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E7B8-3AD5-4283-A6B1-85EDD91904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51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AC423-FA6B-3144-9E63-EA4E688541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03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tiff"/><Relationship Id="rId7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tiff"/><Relationship Id="rId7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511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D812FE-534D-D340-9DFF-910FBA153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70312"/>
            <a:ext cx="12192000" cy="23876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96D12C-ADDF-ED41-BDC4-E3910748FB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9432" y="2801492"/>
            <a:ext cx="10296217" cy="1054100"/>
          </a:xfrm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buFontTx/>
              <a:buNone/>
              <a:def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ct val="200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EA43171-D9BE-0A47-BE68-0C240442D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3" y="1071562"/>
            <a:ext cx="10296217" cy="1687068"/>
          </a:xfrm>
          <a:effectLst/>
        </p:spPr>
        <p:txBody>
          <a:bodyPr vert="horz" lIns="91440" tIns="45720" rIns="91440" bIns="45720" rtlCol="0" anchor="b">
            <a:normAutofit/>
          </a:bodyPr>
          <a:lstStyle>
            <a:lvl1pPr algn="l">
              <a:defRPr lang="en-US" sz="4000" b="1" i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>
              <a:spcAft>
                <a:spcPts val="480"/>
              </a:spcAft>
              <a:buFontTx/>
            </a:pPr>
            <a:r>
              <a:rPr lang="en-US" dirty="0"/>
              <a:t>CLICK TO EDIT MASTER TITLE STYLE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6032089"/>
            <a:ext cx="12192000" cy="8259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19433" y="5751191"/>
            <a:ext cx="2153265" cy="90267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B760D5-78C6-B94D-9D09-6D1224F0B0ED}"/>
              </a:ext>
            </a:extLst>
          </p:cNvPr>
          <p:cNvGrpSpPr/>
          <p:nvPr/>
        </p:nvGrpSpPr>
        <p:grpSpPr>
          <a:xfrm>
            <a:off x="817586" y="5939717"/>
            <a:ext cx="1765311" cy="768887"/>
            <a:chOff x="817586" y="5939717"/>
            <a:chExt cx="1765311" cy="768887"/>
          </a:xfrm>
        </p:grpSpPr>
        <p:pic>
          <p:nvPicPr>
            <p:cNvPr id="19" name="Graphic 15">
              <a:extLst>
                <a:ext uri="{FF2B5EF4-FFF2-40B4-BE49-F238E27FC236}">
                  <a16:creationId xmlns:a16="http://schemas.microsoft.com/office/drawing/2014/main" id="{D4518CD5-4816-2149-9B58-6CBE448E35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AE275A1-7BFE-7B44-A948-B5D50EAC4F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3075F6F-2A89-D846-ACE0-AC21F63A87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124" y="6354810"/>
            <a:ext cx="1364410" cy="248600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2413465-3A4D-A14B-83F3-5B48ACC1D4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07" y="6269179"/>
            <a:ext cx="1095407" cy="381733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B6EA73DA-3CB7-2E4A-90AA-A0F12A208B3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445" y="6247289"/>
            <a:ext cx="1095407" cy="4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2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4164-B7B4-4C4A-BEC5-89809CA25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73FD87-D0C1-A641-8816-A786C2430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9D487-AFE3-F84E-BFFC-D7102ADF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C6AA-6E10-1A43-BF5F-7B1AA62EBA1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FDF55-7403-0B43-8AB7-3B15D94B1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D3B15-FB28-1C47-969A-A6BD1871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4E02E-E089-9A4F-9359-67676AF0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E93D-2B1A-4BE3-AD0F-6C6AF3BECC3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E6822D-ECF7-4B2B-981D-C0AE730B43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67207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4868" y="1122363"/>
            <a:ext cx="10033132" cy="1655762"/>
          </a:xfrm>
        </p:spPr>
        <p:txBody>
          <a:bodyPr anchor="t"/>
          <a:lstStyle>
            <a:lvl1pPr algn="l">
              <a:defRPr sz="5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5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Title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2DCA131-188A-CB49-880A-48764567A5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868" y="3069865"/>
            <a:ext cx="8773044" cy="2284911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your name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9D227B5-48F7-1649-BA82-224CE9DC7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67" y="796025"/>
            <a:ext cx="4684713" cy="326338"/>
          </a:xfrm>
        </p:spPr>
        <p:txBody>
          <a:bodyPr/>
          <a:lstStyle>
            <a:lvl1pPr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Institution</a:t>
            </a:r>
          </a:p>
        </p:txBody>
      </p:sp>
    </p:spTree>
    <p:extLst>
      <p:ext uri="{BB962C8B-B14F-4D97-AF65-F5344CB8AC3E}">
        <p14:creationId xmlns:p14="http://schemas.microsoft.com/office/powerpoint/2010/main" val="57339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EE82DD0-0183-894F-BC7E-61006CDE0FA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341813" cy="5989638"/>
          </a:xfrm>
        </p:spPr>
        <p:txBody>
          <a:bodyPr anchor="ctr"/>
          <a:lstStyle>
            <a:lvl1pPr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AA401F35-3155-4D49-9CA7-33FCEE051B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4600" y="1028651"/>
            <a:ext cx="4594225" cy="461688"/>
          </a:xfrm>
        </p:spPr>
        <p:txBody>
          <a:bodyPr/>
          <a:lstStyle>
            <a:lvl1pPr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0457480E-4E49-D94F-A10D-ED4FD68354F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4600" y="1901825"/>
            <a:ext cx="6469063" cy="3673475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536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0248F8-30A9-5145-9B56-2347540B0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9087" y="1028651"/>
            <a:ext cx="4594225" cy="461688"/>
          </a:xfrm>
        </p:spPr>
        <p:txBody>
          <a:bodyPr/>
          <a:lstStyle>
            <a:lvl1pPr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D3DBDFCF-8E7D-E446-AD75-F98D51BC1B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9087" y="1901825"/>
            <a:ext cx="6469063" cy="3673475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94FDBDB5-079B-5343-B470-DF4C1732BC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50187" y="0"/>
            <a:ext cx="4341813" cy="5989638"/>
          </a:xfrm>
        </p:spPr>
        <p:txBody>
          <a:bodyPr anchor="ctr"/>
          <a:lstStyle>
            <a:lvl1pPr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832666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85127E-8FA4-4C43-8F02-21EBD8A1DDBC}"/>
              </a:ext>
            </a:extLst>
          </p:cNvPr>
          <p:cNvSpPr/>
          <p:nvPr userDrawn="1"/>
        </p:nvSpPr>
        <p:spPr>
          <a:xfrm>
            <a:off x="0" y="0"/>
            <a:ext cx="12192000" cy="6040202"/>
          </a:xfrm>
          <a:prstGeom prst="rect">
            <a:avLst/>
          </a:prstGeom>
          <a:solidFill>
            <a:srgbClr val="145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EC12D359-3D2D-1B49-AD28-F24FA0058D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787" y="622251"/>
            <a:ext cx="4594225" cy="461688"/>
          </a:xfrm>
        </p:spPr>
        <p:txBody>
          <a:bodyPr/>
          <a:lstStyle>
            <a:lvl1pPr>
              <a:buNone/>
              <a:defRPr sz="3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EDA1F9-B0DD-444B-B70B-3C8A8845FDDC}"/>
              </a:ext>
            </a:extLst>
          </p:cNvPr>
          <p:cNvSpPr/>
          <p:nvPr userDrawn="1"/>
        </p:nvSpPr>
        <p:spPr>
          <a:xfrm>
            <a:off x="0" y="6032089"/>
            <a:ext cx="12192000" cy="8259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B9D5CB-4FC8-2B4B-A318-01C384C8A675}"/>
              </a:ext>
            </a:extLst>
          </p:cNvPr>
          <p:cNvSpPr/>
          <p:nvPr userDrawn="1"/>
        </p:nvSpPr>
        <p:spPr>
          <a:xfrm>
            <a:off x="619433" y="5751191"/>
            <a:ext cx="2153265" cy="90267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354277-9813-0047-8635-2407305498D2}"/>
              </a:ext>
            </a:extLst>
          </p:cNvPr>
          <p:cNvGrpSpPr/>
          <p:nvPr userDrawn="1"/>
        </p:nvGrpSpPr>
        <p:grpSpPr>
          <a:xfrm>
            <a:off x="817586" y="5939717"/>
            <a:ext cx="1765311" cy="768887"/>
            <a:chOff x="817586" y="5939717"/>
            <a:chExt cx="1765311" cy="768887"/>
          </a:xfrm>
        </p:grpSpPr>
        <p:pic>
          <p:nvPicPr>
            <p:cNvPr id="12" name="Graphic 15">
              <a:extLst>
                <a:ext uri="{FF2B5EF4-FFF2-40B4-BE49-F238E27FC236}">
                  <a16:creationId xmlns:a16="http://schemas.microsoft.com/office/drawing/2014/main" id="{26BDAC98-F5DA-3841-A306-6FDEAD7FF8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A94A68-CD87-E445-86F2-F9466C71BA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D092EBE-1CFA-1747-BA84-1796A56CC6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124" y="6354810"/>
            <a:ext cx="1364410" cy="248600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AE8E5F77-41A5-F244-9AA1-D79DE04EEF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07" y="6269179"/>
            <a:ext cx="1095407" cy="38173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01FBE08-EBC5-BB44-82C4-4243A01B088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445" y="6247289"/>
            <a:ext cx="1095407" cy="4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92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2D0FA1ED-9E48-264F-BCE6-1A174EB29C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03315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80122C9-9649-8644-A339-8F089E1C4509}"/>
              </a:ext>
            </a:extLst>
          </p:cNvPr>
          <p:cNvSpPr/>
          <p:nvPr userDrawn="1"/>
        </p:nvSpPr>
        <p:spPr>
          <a:xfrm>
            <a:off x="0" y="0"/>
            <a:ext cx="12192000" cy="6040202"/>
          </a:xfrm>
          <a:prstGeom prst="rect">
            <a:avLst/>
          </a:prstGeom>
          <a:solidFill>
            <a:srgbClr val="145551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EDA1F9-B0DD-444B-B70B-3C8A8845FDDC}"/>
              </a:ext>
            </a:extLst>
          </p:cNvPr>
          <p:cNvSpPr/>
          <p:nvPr userDrawn="1"/>
        </p:nvSpPr>
        <p:spPr>
          <a:xfrm>
            <a:off x="0" y="6032089"/>
            <a:ext cx="12192000" cy="8259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B9D5CB-4FC8-2B4B-A318-01C384C8A675}"/>
              </a:ext>
            </a:extLst>
          </p:cNvPr>
          <p:cNvSpPr/>
          <p:nvPr userDrawn="1"/>
        </p:nvSpPr>
        <p:spPr>
          <a:xfrm>
            <a:off x="619433" y="5751191"/>
            <a:ext cx="2153265" cy="90267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354277-9813-0047-8635-2407305498D2}"/>
              </a:ext>
            </a:extLst>
          </p:cNvPr>
          <p:cNvGrpSpPr/>
          <p:nvPr userDrawn="1"/>
        </p:nvGrpSpPr>
        <p:grpSpPr>
          <a:xfrm>
            <a:off x="817586" y="5939717"/>
            <a:ext cx="1765311" cy="768887"/>
            <a:chOff x="817586" y="5939717"/>
            <a:chExt cx="1765311" cy="768887"/>
          </a:xfrm>
        </p:grpSpPr>
        <p:pic>
          <p:nvPicPr>
            <p:cNvPr id="12" name="Graphic 15">
              <a:extLst>
                <a:ext uri="{FF2B5EF4-FFF2-40B4-BE49-F238E27FC236}">
                  <a16:creationId xmlns:a16="http://schemas.microsoft.com/office/drawing/2014/main" id="{26BDAC98-F5DA-3841-A306-6FDEAD7FF8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A94A68-CD87-E445-86F2-F9466C71BA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D092EBE-1CFA-1747-BA84-1796A56CC6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124" y="6354810"/>
            <a:ext cx="1364410" cy="248600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AE8E5F77-41A5-F244-9AA1-D79DE04EEF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07" y="6269179"/>
            <a:ext cx="1095407" cy="38173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01FBE08-EBC5-BB44-82C4-4243A01B088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445" y="6247289"/>
            <a:ext cx="1095407" cy="42131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EC12D359-3D2D-1B49-AD28-F24FA0058D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787" y="622251"/>
            <a:ext cx="4594225" cy="461688"/>
          </a:xfrm>
        </p:spPr>
        <p:txBody>
          <a:bodyPr/>
          <a:lstStyle>
            <a:lvl1pPr>
              <a:buNone/>
              <a:defRPr sz="3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74455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C151231B-5D76-BF42-BC96-8C5E408B0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080"/>
            <a:ext cx="12201045" cy="601864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F5AFA03-AF38-7446-AEA7-B265531E5D25}"/>
              </a:ext>
            </a:extLst>
          </p:cNvPr>
          <p:cNvSpPr/>
          <p:nvPr userDrawn="1"/>
        </p:nvSpPr>
        <p:spPr>
          <a:xfrm>
            <a:off x="0" y="0"/>
            <a:ext cx="12192000" cy="6040202"/>
          </a:xfrm>
          <a:prstGeom prst="rect">
            <a:avLst/>
          </a:prstGeom>
          <a:solidFill>
            <a:srgbClr val="14555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EDA1F9-B0DD-444B-B70B-3C8A8845FDDC}"/>
              </a:ext>
            </a:extLst>
          </p:cNvPr>
          <p:cNvSpPr/>
          <p:nvPr userDrawn="1"/>
        </p:nvSpPr>
        <p:spPr>
          <a:xfrm>
            <a:off x="0" y="6032089"/>
            <a:ext cx="12192000" cy="8259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B9D5CB-4FC8-2B4B-A318-01C384C8A675}"/>
              </a:ext>
            </a:extLst>
          </p:cNvPr>
          <p:cNvSpPr/>
          <p:nvPr userDrawn="1"/>
        </p:nvSpPr>
        <p:spPr>
          <a:xfrm>
            <a:off x="619433" y="5751191"/>
            <a:ext cx="2153265" cy="90267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354277-9813-0047-8635-2407305498D2}"/>
              </a:ext>
            </a:extLst>
          </p:cNvPr>
          <p:cNvGrpSpPr/>
          <p:nvPr userDrawn="1"/>
        </p:nvGrpSpPr>
        <p:grpSpPr>
          <a:xfrm>
            <a:off x="817586" y="5939717"/>
            <a:ext cx="1765311" cy="768887"/>
            <a:chOff x="817586" y="5939717"/>
            <a:chExt cx="1765311" cy="768887"/>
          </a:xfrm>
        </p:grpSpPr>
        <p:pic>
          <p:nvPicPr>
            <p:cNvPr id="12" name="Graphic 15">
              <a:extLst>
                <a:ext uri="{FF2B5EF4-FFF2-40B4-BE49-F238E27FC236}">
                  <a16:creationId xmlns:a16="http://schemas.microsoft.com/office/drawing/2014/main" id="{26BDAC98-F5DA-3841-A306-6FDEAD7FF8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A94A68-CD87-E445-86F2-F9466C71BA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D092EBE-1CFA-1747-BA84-1796A56CC6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124" y="6354810"/>
            <a:ext cx="1364410" cy="248600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AE8E5F77-41A5-F244-9AA1-D79DE04EEF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07" y="6269179"/>
            <a:ext cx="1095407" cy="38173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01FBE08-EBC5-BB44-82C4-4243A01B088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445" y="6247289"/>
            <a:ext cx="1095407" cy="42131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EC12D359-3D2D-1B49-AD28-F24FA0058D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787" y="622251"/>
            <a:ext cx="4594225" cy="461688"/>
          </a:xfrm>
        </p:spPr>
        <p:txBody>
          <a:bodyPr/>
          <a:lstStyle>
            <a:lvl1pPr>
              <a:buNone/>
              <a:defRPr sz="3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67512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E4EC05E0-64B5-8F41-B503-76FA209BF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804" cy="603209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C13748F-75AF-0843-B245-C9F4F95F0E14}"/>
              </a:ext>
            </a:extLst>
          </p:cNvPr>
          <p:cNvSpPr/>
          <p:nvPr userDrawn="1"/>
        </p:nvSpPr>
        <p:spPr>
          <a:xfrm>
            <a:off x="0" y="0"/>
            <a:ext cx="12192000" cy="6040202"/>
          </a:xfrm>
          <a:prstGeom prst="rect">
            <a:avLst/>
          </a:prstGeom>
          <a:solidFill>
            <a:srgbClr val="145551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EDA1F9-B0DD-444B-B70B-3C8A8845FDDC}"/>
              </a:ext>
            </a:extLst>
          </p:cNvPr>
          <p:cNvSpPr/>
          <p:nvPr userDrawn="1"/>
        </p:nvSpPr>
        <p:spPr>
          <a:xfrm>
            <a:off x="0" y="6032089"/>
            <a:ext cx="12192000" cy="8259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B9D5CB-4FC8-2B4B-A318-01C384C8A675}"/>
              </a:ext>
            </a:extLst>
          </p:cNvPr>
          <p:cNvSpPr/>
          <p:nvPr userDrawn="1"/>
        </p:nvSpPr>
        <p:spPr>
          <a:xfrm>
            <a:off x="619433" y="5751191"/>
            <a:ext cx="2153265" cy="90267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354277-9813-0047-8635-2407305498D2}"/>
              </a:ext>
            </a:extLst>
          </p:cNvPr>
          <p:cNvGrpSpPr/>
          <p:nvPr userDrawn="1"/>
        </p:nvGrpSpPr>
        <p:grpSpPr>
          <a:xfrm>
            <a:off x="817586" y="5939717"/>
            <a:ext cx="1765311" cy="768887"/>
            <a:chOff x="817586" y="5939717"/>
            <a:chExt cx="1765311" cy="768887"/>
          </a:xfrm>
        </p:grpSpPr>
        <p:pic>
          <p:nvPicPr>
            <p:cNvPr id="12" name="Graphic 15">
              <a:extLst>
                <a:ext uri="{FF2B5EF4-FFF2-40B4-BE49-F238E27FC236}">
                  <a16:creationId xmlns:a16="http://schemas.microsoft.com/office/drawing/2014/main" id="{26BDAC98-F5DA-3841-A306-6FDEAD7FF8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A94A68-CD87-E445-86F2-F9466C71BA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D092EBE-1CFA-1747-BA84-1796A56CC6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124" y="6354810"/>
            <a:ext cx="1364410" cy="248600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AE8E5F77-41A5-F244-9AA1-D79DE04EEF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07" y="6269179"/>
            <a:ext cx="1095407" cy="38173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01FBE08-EBC5-BB44-82C4-4243A01B088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445" y="6247289"/>
            <a:ext cx="1095407" cy="42131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EC12D359-3D2D-1B49-AD28-F24FA0058D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787" y="622251"/>
            <a:ext cx="4594225" cy="461688"/>
          </a:xfrm>
        </p:spPr>
        <p:txBody>
          <a:bodyPr/>
          <a:lstStyle>
            <a:lvl1pPr>
              <a:buNone/>
              <a:defRPr sz="3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5949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5C8C92-5A01-544B-B5DC-6A530AF8CF1B}"/>
              </a:ext>
            </a:extLst>
          </p:cNvPr>
          <p:cNvSpPr/>
          <p:nvPr userDrawn="1"/>
        </p:nvSpPr>
        <p:spPr>
          <a:xfrm>
            <a:off x="0" y="-1"/>
            <a:ext cx="12192000" cy="16984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92AEC85-6E38-4048-92E6-392FE8EF44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9087" y="604908"/>
            <a:ext cx="4594225" cy="461688"/>
          </a:xfrm>
        </p:spPr>
        <p:txBody>
          <a:bodyPr/>
          <a:lstStyle>
            <a:lvl1pPr>
              <a:buNone/>
              <a:defRPr sz="3200">
                <a:solidFill>
                  <a:srgbClr val="25B76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AF43C4D5-59A2-E643-8CF8-6B38A67F8D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28124" y="604908"/>
            <a:ext cx="6469063" cy="596048"/>
          </a:xfrm>
        </p:spPr>
        <p:txBody>
          <a:bodyPr/>
          <a:lstStyle>
            <a:lvl1pPr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8">
            <a:extLst>
              <a:ext uri="{FF2B5EF4-FFF2-40B4-BE49-F238E27FC236}">
                <a16:creationId xmlns:a16="http://schemas.microsoft.com/office/drawing/2014/main" id="{95D25DAB-5073-A84F-82DD-E41516F6FD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1698482"/>
            <a:ext cx="12192000" cy="4291156"/>
          </a:xfrm>
        </p:spPr>
        <p:txBody>
          <a:bodyPr anchor="ctr"/>
          <a:lstStyle>
            <a:lvl1pPr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93293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6032089"/>
            <a:ext cx="12192000" cy="8259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19433" y="5751191"/>
            <a:ext cx="2153265" cy="90267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FA792-CEA1-7940-B842-600D7BA2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363093"/>
            <a:ext cx="10904862" cy="728662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601798-5D86-8B47-81E9-10A0B99D8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3" y="1243013"/>
            <a:ext cx="10904861" cy="3126764"/>
          </a:xfrm>
        </p:spPr>
        <p:txBody>
          <a:bodyPr>
            <a:normAutofit/>
          </a:bodyPr>
          <a:lstStyle>
            <a:lvl1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589FCA-5E76-3E49-9AF4-8293EDED7323}"/>
              </a:ext>
            </a:extLst>
          </p:cNvPr>
          <p:cNvGrpSpPr/>
          <p:nvPr/>
        </p:nvGrpSpPr>
        <p:grpSpPr>
          <a:xfrm>
            <a:off x="817586" y="5939717"/>
            <a:ext cx="1765311" cy="768887"/>
            <a:chOff x="817586" y="5939717"/>
            <a:chExt cx="1765311" cy="768887"/>
          </a:xfrm>
        </p:grpSpPr>
        <p:pic>
          <p:nvPicPr>
            <p:cNvPr id="19" name="Graphic 15">
              <a:extLst>
                <a:ext uri="{FF2B5EF4-FFF2-40B4-BE49-F238E27FC236}">
                  <a16:creationId xmlns:a16="http://schemas.microsoft.com/office/drawing/2014/main" id="{443C2065-04D9-EE43-8A3D-F607C3E43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756E1AF-6D37-6247-AE29-62594C12DC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15410BD-078C-BA47-A928-2F14771F6A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124" y="6354810"/>
            <a:ext cx="1364410" cy="248600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BBD7CA99-467F-0648-9D9C-1333D11496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07" y="6269179"/>
            <a:ext cx="1095407" cy="38173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536755D-6D38-884E-84CA-B4260A9F3B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445" y="6247289"/>
            <a:ext cx="1095407" cy="4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1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14D52E-FEEF-CC4C-811D-CADE07FFD575}"/>
              </a:ext>
            </a:extLst>
          </p:cNvPr>
          <p:cNvSpPr/>
          <p:nvPr userDrawn="1"/>
        </p:nvSpPr>
        <p:spPr>
          <a:xfrm>
            <a:off x="0" y="-14514"/>
            <a:ext cx="12192001" cy="6043354"/>
          </a:xfrm>
          <a:prstGeom prst="rect">
            <a:avLst/>
          </a:prstGeom>
          <a:solidFill>
            <a:schemeClr val="tx1">
              <a:lumMod val="75000"/>
              <a:lumOff val="2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27581A-1F8E-9145-B720-809762E527E6}"/>
              </a:ext>
            </a:extLst>
          </p:cNvPr>
          <p:cNvSpPr/>
          <p:nvPr userDrawn="1"/>
        </p:nvSpPr>
        <p:spPr>
          <a:xfrm>
            <a:off x="3984579" y="624277"/>
            <a:ext cx="4222842" cy="45719"/>
          </a:xfrm>
          <a:prstGeom prst="rect">
            <a:avLst/>
          </a:prstGeom>
          <a:solidFill>
            <a:srgbClr val="25B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AA6040A-31ED-9B40-B4C1-528B90816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888" y="1028651"/>
            <a:ext cx="4594225" cy="461688"/>
          </a:xfrm>
        </p:spPr>
        <p:txBody>
          <a:bodyPr/>
          <a:lstStyle>
            <a:lvl1pPr algn="ctr">
              <a:buNone/>
              <a:defRPr sz="3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964945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63DCFA6-4DD0-9840-AEFA-2F6794008A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9"/>
          <a:stretch/>
        </p:blipFill>
        <p:spPr>
          <a:xfrm>
            <a:off x="-1" y="-14514"/>
            <a:ext cx="12192001" cy="406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4B8B8B-CBBA-DA4F-AAFA-D5BC79B49B14}"/>
              </a:ext>
            </a:extLst>
          </p:cNvPr>
          <p:cNvSpPr/>
          <p:nvPr userDrawn="1"/>
        </p:nvSpPr>
        <p:spPr>
          <a:xfrm>
            <a:off x="-2" y="4005943"/>
            <a:ext cx="12192002" cy="28520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71C976-1F25-2941-86AF-B9CFC53B462F}"/>
              </a:ext>
            </a:extLst>
          </p:cNvPr>
          <p:cNvSpPr/>
          <p:nvPr userDrawn="1"/>
        </p:nvSpPr>
        <p:spPr>
          <a:xfrm>
            <a:off x="-2" y="-14514"/>
            <a:ext cx="12191999" cy="4020457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0DA64A8-DED6-0942-B8D2-36E3DAFAAB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77" y="5730654"/>
            <a:ext cx="919194" cy="86512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7EAB475-78F1-A245-93E9-543A95C5F7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797" y="5703512"/>
            <a:ext cx="834761" cy="82494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D138F15F-22A1-9F4F-BE57-B0FFE6584C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04778"/>
            <a:ext cx="1661949" cy="579164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E16128B-A77B-A84A-98FB-5A4767EF4D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827" y="6016379"/>
            <a:ext cx="1445500" cy="555961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CE45BC1-83AB-8940-A891-BBDD0104C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59" b="-20620"/>
          <a:stretch/>
        </p:blipFill>
        <p:spPr>
          <a:xfrm>
            <a:off x="9836366" y="6136105"/>
            <a:ext cx="1827849" cy="3923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C99F09-E725-4D4F-A2C7-F811995CD43F}"/>
              </a:ext>
            </a:extLst>
          </p:cNvPr>
          <p:cNvSpPr txBox="1"/>
          <p:nvPr userDrawn="1"/>
        </p:nvSpPr>
        <p:spPr>
          <a:xfrm>
            <a:off x="657702" y="4325257"/>
            <a:ext cx="1125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25B76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cifor.org | worldagroforestry.org | globallandscapesforum.org | resilientlandscapes.org</a:t>
            </a:r>
          </a:p>
          <a:p>
            <a:endParaRPr lang="en-US" sz="14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Center for International Forestry Research (CIFOR) and World Agroforestry (ICRAF) envision a more equitable world where forestry and landscapes enhance the environment and well-being for all. CIFOR–ICRAF are CGIAR Research Centers.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17516F0B-8280-454D-83A0-4F20A6B030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7225" y="1577975"/>
            <a:ext cx="6178550" cy="1365250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5951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70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E93D-2B1A-4BE3-AD0F-6C6AF3BECC3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E6822D-ECF7-4B2B-981D-C0AE730B4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1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9395FAB-04DE-6142-B481-D28ECCC7D2D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492240" y="1629726"/>
            <a:ext cx="4861560" cy="3799493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2" name="Title 20"/>
          <p:cNvSpPr>
            <a:spLocks noGrp="1"/>
          </p:cNvSpPr>
          <p:nvPr>
            <p:ph type="title"/>
          </p:nvPr>
        </p:nvSpPr>
        <p:spPr>
          <a:xfrm>
            <a:off x="635001" y="365126"/>
            <a:ext cx="10718799" cy="798888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2"/>
          </p:nvPr>
        </p:nvSpPr>
        <p:spPr>
          <a:xfrm>
            <a:off x="635001" y="1629726"/>
            <a:ext cx="5267959" cy="379949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8B11FE-5AE6-E14C-8A13-4A15BC70A117}"/>
              </a:ext>
            </a:extLst>
          </p:cNvPr>
          <p:cNvSpPr/>
          <p:nvPr userDrawn="1"/>
        </p:nvSpPr>
        <p:spPr>
          <a:xfrm>
            <a:off x="-17864" y="5871404"/>
            <a:ext cx="12209864" cy="1000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B92A24-2D4C-494A-AA82-831C61C5FF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3" y="6046421"/>
            <a:ext cx="742065" cy="70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935B1E-0DA1-894D-9338-D1321CEB27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4562" y="5871403"/>
            <a:ext cx="986498" cy="111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73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6032089"/>
            <a:ext cx="12192000" cy="8259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19433" y="5751191"/>
            <a:ext cx="2153265" cy="90267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FA792-CEA1-7940-B842-600D7BA2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363093"/>
            <a:ext cx="10904862" cy="728662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601798-5D86-8B47-81E9-10A0B99D8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3" y="1243013"/>
            <a:ext cx="10904861" cy="3126764"/>
          </a:xfrm>
        </p:spPr>
        <p:txBody>
          <a:bodyPr>
            <a:normAutofit/>
          </a:bodyPr>
          <a:lstStyle>
            <a:lvl1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589FCA-5E76-3E49-9AF4-8293EDED7323}"/>
              </a:ext>
            </a:extLst>
          </p:cNvPr>
          <p:cNvGrpSpPr/>
          <p:nvPr/>
        </p:nvGrpSpPr>
        <p:grpSpPr>
          <a:xfrm>
            <a:off x="817586" y="5939717"/>
            <a:ext cx="1765311" cy="768887"/>
            <a:chOff x="817586" y="5939717"/>
            <a:chExt cx="1765311" cy="768887"/>
          </a:xfrm>
        </p:grpSpPr>
        <p:pic>
          <p:nvPicPr>
            <p:cNvPr id="19" name="Graphic 15">
              <a:extLst>
                <a:ext uri="{FF2B5EF4-FFF2-40B4-BE49-F238E27FC236}">
                  <a16:creationId xmlns:a16="http://schemas.microsoft.com/office/drawing/2014/main" id="{443C2065-04D9-EE43-8A3D-F607C3E43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756E1AF-6D37-6247-AE29-62594C12DC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15410BD-078C-BA47-A928-2F14771F6A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124" y="6354810"/>
            <a:ext cx="1364410" cy="248600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BBD7CA99-467F-0648-9D9C-1333D11496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07" y="6269179"/>
            <a:ext cx="1095407" cy="38173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536755D-6D38-884E-84CA-B4260A9F3B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445" y="6247289"/>
            <a:ext cx="1095407" cy="4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58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64200" y="1243014"/>
            <a:ext cx="5860094" cy="3126764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FA792-CEA1-7940-B842-600D7BA2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363093"/>
            <a:ext cx="10904862" cy="728662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601798-5D86-8B47-81E9-10A0B99D885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434" y="1243013"/>
            <a:ext cx="4394848" cy="3126764"/>
          </a:xfrm>
        </p:spPr>
        <p:txBody>
          <a:bodyPr>
            <a:normAutofit/>
          </a:bodyPr>
          <a:lstStyle>
            <a:lvl1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032089"/>
            <a:ext cx="12192000" cy="8259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19433" y="5751191"/>
            <a:ext cx="2153265" cy="90267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E1B9F2-2FD3-C141-9C96-344E964E0356}"/>
              </a:ext>
            </a:extLst>
          </p:cNvPr>
          <p:cNvGrpSpPr/>
          <p:nvPr/>
        </p:nvGrpSpPr>
        <p:grpSpPr>
          <a:xfrm>
            <a:off x="817586" y="5939717"/>
            <a:ext cx="1765311" cy="768887"/>
            <a:chOff x="817586" y="5939717"/>
            <a:chExt cx="1765311" cy="768887"/>
          </a:xfrm>
        </p:grpSpPr>
        <p:pic>
          <p:nvPicPr>
            <p:cNvPr id="23" name="Graphic 15">
              <a:extLst>
                <a:ext uri="{FF2B5EF4-FFF2-40B4-BE49-F238E27FC236}">
                  <a16:creationId xmlns:a16="http://schemas.microsoft.com/office/drawing/2014/main" id="{C3753688-ED71-8546-A48E-E0823DE6B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48B9A45-E5F0-4842-8317-B8484A48F7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BF8842A-AED2-C448-A264-22221482CD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124" y="6354810"/>
            <a:ext cx="1364410" cy="248600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69537548-F277-5541-8B0D-B4B073C97F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07" y="6269179"/>
            <a:ext cx="1095407" cy="381733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00E772AF-9B9B-164B-8642-FADEE6A53E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445" y="6247289"/>
            <a:ext cx="1095407" cy="4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7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9433" y="1243014"/>
            <a:ext cx="5860094" cy="3126763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FA792-CEA1-7940-B842-600D7BA2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363093"/>
            <a:ext cx="10904862" cy="728662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601798-5D86-8B47-81E9-10A0B99D885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29447" y="1243013"/>
            <a:ext cx="4394848" cy="3126764"/>
          </a:xfrm>
        </p:spPr>
        <p:txBody>
          <a:bodyPr>
            <a:normAutofit/>
          </a:bodyPr>
          <a:lstStyle>
            <a:lvl1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480"/>
              </a:spcBef>
              <a:spcAft>
                <a:spcPts val="480"/>
              </a:spcAft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032089"/>
            <a:ext cx="12192000" cy="8259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19433" y="5751191"/>
            <a:ext cx="2153265" cy="90267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0AD6E5-C78F-8943-A3F7-68FCCEDD6925}"/>
              </a:ext>
            </a:extLst>
          </p:cNvPr>
          <p:cNvGrpSpPr/>
          <p:nvPr/>
        </p:nvGrpSpPr>
        <p:grpSpPr>
          <a:xfrm>
            <a:off x="817586" y="5939717"/>
            <a:ext cx="1765311" cy="768887"/>
            <a:chOff x="817586" y="5939717"/>
            <a:chExt cx="1765311" cy="768887"/>
          </a:xfrm>
        </p:grpSpPr>
        <p:pic>
          <p:nvPicPr>
            <p:cNvPr id="23" name="Graphic 15">
              <a:extLst>
                <a:ext uri="{FF2B5EF4-FFF2-40B4-BE49-F238E27FC236}">
                  <a16:creationId xmlns:a16="http://schemas.microsoft.com/office/drawing/2014/main" id="{E96986DF-99AD-A043-8CE4-9F3C97F48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C3CB99E-F3B3-2247-B15D-3AE9C6005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E17BD61-238A-FB41-8E45-0ABE903B51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124" y="6354810"/>
            <a:ext cx="1364410" cy="248600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440BBBB9-85FB-4047-9FA0-B84EE91ACE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07" y="6269179"/>
            <a:ext cx="1095407" cy="381733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E9AB199E-5344-0543-B186-6F6EDC6527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445" y="6247289"/>
            <a:ext cx="1095407" cy="4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8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AF91AA56-A95B-9446-B354-B02FA1740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3"/>
          <a:stretch/>
        </p:blipFill>
        <p:spPr>
          <a:xfrm>
            <a:off x="0" y="1"/>
            <a:ext cx="12216332" cy="68579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D812FE-534D-D340-9DFF-910FBA153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70312"/>
            <a:ext cx="12192000" cy="23876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6032089"/>
            <a:ext cx="12192000" cy="8259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19433" y="5751191"/>
            <a:ext cx="2153265" cy="90267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67D356-9B47-B748-801D-0089A1E0561B}"/>
              </a:ext>
            </a:extLst>
          </p:cNvPr>
          <p:cNvGrpSpPr/>
          <p:nvPr/>
        </p:nvGrpSpPr>
        <p:grpSpPr>
          <a:xfrm>
            <a:off x="817586" y="5939717"/>
            <a:ext cx="1765311" cy="768887"/>
            <a:chOff x="817586" y="5939717"/>
            <a:chExt cx="1765311" cy="768887"/>
          </a:xfrm>
        </p:grpSpPr>
        <p:pic>
          <p:nvPicPr>
            <p:cNvPr id="24" name="Graphic 15">
              <a:extLst>
                <a:ext uri="{FF2B5EF4-FFF2-40B4-BE49-F238E27FC236}">
                  <a16:creationId xmlns:a16="http://schemas.microsoft.com/office/drawing/2014/main" id="{A7148851-BC60-FC48-97CB-C02ECC52A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B53C00-E3F7-3149-860E-BB72589C3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5DF2339-2B77-A14E-92F4-EC1F93FDB1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124" y="6354810"/>
            <a:ext cx="1364410" cy="248600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B24FAF2-0FF6-C94A-BC02-51DFD7D9A1C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07" y="6269179"/>
            <a:ext cx="1095407" cy="38173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3C7F6BF9-248A-524A-BA71-725DE818458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445" y="6247289"/>
            <a:ext cx="1095407" cy="4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34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6E0D5-0259-6146-93DC-31D208E035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53F2CD0-FC09-C74E-9AD4-182A3C90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76" y="399504"/>
            <a:ext cx="9027010" cy="86173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>
              <a:defRPr sz="3000" b="1" i="0">
                <a:solidFill>
                  <a:schemeClr val="bg1"/>
                </a:solidFill>
                <a:latin typeface="Museo Sans 900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D5DFA7-1B57-C54B-8E3B-2C04857B6126}"/>
              </a:ext>
            </a:extLst>
          </p:cNvPr>
          <p:cNvSpPr/>
          <p:nvPr userDrawn="1"/>
        </p:nvSpPr>
        <p:spPr>
          <a:xfrm>
            <a:off x="0" y="1549904"/>
            <a:ext cx="12192000" cy="356610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9FE4F0-6FEA-F446-9C9F-5D5758990BDB}"/>
              </a:ext>
            </a:extLst>
          </p:cNvPr>
          <p:cNvSpPr/>
          <p:nvPr userDrawn="1"/>
        </p:nvSpPr>
        <p:spPr>
          <a:xfrm>
            <a:off x="544740" y="1549343"/>
            <a:ext cx="2475916" cy="248060"/>
          </a:xfrm>
          <a:prstGeom prst="rect">
            <a:avLst/>
          </a:prstGeom>
          <a:solidFill>
            <a:srgbClr val="EF7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823EC59-EDAB-8F42-A5D1-E21C3A06522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7629" y="1979515"/>
            <a:ext cx="5404288" cy="2897417"/>
          </a:xfrm>
        </p:spPr>
        <p:txBody>
          <a:bodyPr>
            <a:noAutofit/>
          </a:bodyPr>
          <a:lstStyle>
            <a:lvl1pPr marL="0" indent="0">
              <a:buNone/>
              <a:defRPr sz="1800" b="0" i="0" spc="200" baseline="0">
                <a:solidFill>
                  <a:schemeClr val="tx1"/>
                </a:solidFill>
                <a:latin typeface="Museo Sans 500" panose="02000000000000000000" pitchFamily="2" charset="77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dirty="0"/>
              <a:t>Click to add content</a:t>
            </a:r>
            <a:endParaRPr lang="en-US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5753242-4C86-F54F-818E-36EFD7B4732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56040" y="1979516"/>
            <a:ext cx="5404288" cy="2876397"/>
          </a:xfrm>
        </p:spPr>
        <p:txBody>
          <a:bodyPr>
            <a:noAutofit/>
          </a:bodyPr>
          <a:lstStyle>
            <a:lvl1pPr marL="0" indent="0">
              <a:buNone/>
              <a:defRPr sz="1800" b="0" i="0" spc="200" baseline="0">
                <a:solidFill>
                  <a:schemeClr val="tx1"/>
                </a:solidFill>
                <a:latin typeface="Museo Sans 500" panose="02000000000000000000" pitchFamily="2" charset="77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dirty="0"/>
              <a:t>Click to add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98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B2762F-3B4C-D740-94AC-598A01C468B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BEE">
              <a:alpha val="633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3AE7434A-C693-624A-8C32-5786250266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92456" y="0"/>
            <a:ext cx="5313528" cy="6858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548"/>
              </a:buClr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rgbClr val="C00000"/>
                </a:solidFill>
                <a:latin typeface="Museo Sans 500" panose="02000000000000000000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54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placeholder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724031-94A9-0D4D-8684-DDE3253AC977}"/>
              </a:ext>
            </a:extLst>
          </p:cNvPr>
          <p:cNvSpPr/>
          <p:nvPr userDrawn="1"/>
        </p:nvSpPr>
        <p:spPr>
          <a:xfrm>
            <a:off x="544740" y="2011665"/>
            <a:ext cx="2475916" cy="248060"/>
          </a:xfrm>
          <a:prstGeom prst="rect">
            <a:avLst/>
          </a:prstGeom>
          <a:solidFill>
            <a:srgbClr val="EF7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D40CDE4-EF1B-D24C-820A-3E0A55B5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76" y="809408"/>
            <a:ext cx="3982045" cy="86173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>
              <a:defRPr sz="3000" b="1" i="0">
                <a:solidFill>
                  <a:schemeClr val="tx1"/>
                </a:solidFill>
                <a:latin typeface="Museo Sans 900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82010BC-7B55-0E4E-A867-A94D723BEEF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7629" y="2557452"/>
            <a:ext cx="5063966" cy="3664672"/>
          </a:xfrm>
        </p:spPr>
        <p:txBody>
          <a:bodyPr>
            <a:noAutofit/>
          </a:bodyPr>
          <a:lstStyle>
            <a:lvl1pPr marL="0" indent="0">
              <a:buNone/>
              <a:defRPr sz="1800" b="0" i="0" spc="200" baseline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dirty="0"/>
              <a:t>Click to add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4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83A49F82-EA41-3248-BFFC-CB89C45B29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401495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C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34D39AF-6263-FC46-8091-A01CDB4F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658" y="4624663"/>
            <a:ext cx="8482444" cy="304141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>
              <a:defRPr sz="3000" b="1" i="0">
                <a:latin typeface="Museo Sans 900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13F3B7-CB46-8045-9513-4902B0BF81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835823" y="5195550"/>
            <a:ext cx="8496300" cy="1205250"/>
          </a:xfrm>
        </p:spPr>
        <p:txBody>
          <a:bodyPr>
            <a:noAutofit/>
          </a:bodyPr>
          <a:lstStyle>
            <a:lvl1pPr marL="0" indent="0">
              <a:buNone/>
              <a:defRPr sz="1800" b="0" i="0" spc="200" baseline="0">
                <a:latin typeface="Museo Sans 500" panose="02000000000000000000" pitchFamily="2" charset="77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dirty="0"/>
              <a:t>CLICK TO ADD SECTION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F5EADD-0159-264E-94F1-9C6F658E49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2EA9BC-B9F2-AB40-8B93-F5EAF6757B4B}"/>
              </a:ext>
            </a:extLst>
          </p:cNvPr>
          <p:cNvSpPr/>
          <p:nvPr userDrawn="1"/>
        </p:nvSpPr>
        <p:spPr>
          <a:xfrm>
            <a:off x="544740" y="1433596"/>
            <a:ext cx="2475916" cy="248060"/>
          </a:xfrm>
          <a:prstGeom prst="rect">
            <a:avLst/>
          </a:prstGeom>
          <a:solidFill>
            <a:srgbClr val="EF7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05A10B8-1271-7540-9FB8-A223EB8E9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76" y="399504"/>
            <a:ext cx="9027010" cy="86173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>
              <a:defRPr sz="3000" b="1" i="0">
                <a:solidFill>
                  <a:schemeClr val="tx1"/>
                </a:solidFill>
                <a:latin typeface="Museo Sans 900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EDEDC3-81F0-9A46-A066-60992948663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7629" y="1863768"/>
            <a:ext cx="5404288" cy="3654163"/>
          </a:xfrm>
        </p:spPr>
        <p:txBody>
          <a:bodyPr>
            <a:noAutofit/>
          </a:bodyPr>
          <a:lstStyle>
            <a:lvl1pPr marL="0" indent="0">
              <a:buNone/>
              <a:defRPr sz="1800" b="0" i="0" spc="200" baseline="0">
                <a:solidFill>
                  <a:schemeClr val="tx1"/>
                </a:solidFill>
                <a:latin typeface="Museo Sans 500" panose="02000000000000000000" pitchFamily="2" charset="77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dirty="0"/>
              <a:t>Click to add content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6A22B1A-01E4-464B-AF51-4C843C42C0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39112" y="1882775"/>
            <a:ext cx="3803372" cy="36877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548"/>
              </a:buClr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rgbClr val="C00000"/>
                </a:solidFill>
                <a:latin typeface="Museo Sans 500" panose="02000000000000000000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54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placeholder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8197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9.png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EDE43-BCFA-894E-A803-CC93E05D1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CC092-86BC-594A-9833-DAE8AF5AE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15">
            <a:extLst>
              <a:ext uri="{FF2B5EF4-FFF2-40B4-BE49-F238E27FC236}">
                <a16:creationId xmlns:a16="http://schemas.microsoft.com/office/drawing/2014/main" id="{670EEC3F-78F3-9C4A-BB62-10D5302AE20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44937" y="5939717"/>
            <a:ext cx="737960" cy="729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B072E8-DDB0-7B44-AEB7-722A228589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7586" y="5971518"/>
            <a:ext cx="782586" cy="737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06652-9564-7A40-A461-943E7442E34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124" y="6354810"/>
            <a:ext cx="1364410" cy="248600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573A8794-6B5B-1542-9CD2-48127CFCEBB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07" y="6269179"/>
            <a:ext cx="1095407" cy="381733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74396B2-A476-9D41-B852-9387C60E917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445" y="6247289"/>
            <a:ext cx="1095407" cy="4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97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B4806D8-E649-A445-8419-B8A8C5C149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E3D30-6216-4132-94F7-503E928CE1E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264FA-25D8-48C0-B33A-9FAF729E230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EDA1F9-B0DD-444B-B70B-3C8A8845FDDC}"/>
              </a:ext>
            </a:extLst>
          </p:cNvPr>
          <p:cNvSpPr/>
          <p:nvPr userDrawn="1"/>
        </p:nvSpPr>
        <p:spPr>
          <a:xfrm>
            <a:off x="0" y="6032089"/>
            <a:ext cx="12192000" cy="8259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FB9D5CB-4FC8-2B4B-A318-01C384C8A675}"/>
              </a:ext>
            </a:extLst>
          </p:cNvPr>
          <p:cNvSpPr/>
          <p:nvPr userDrawn="1"/>
        </p:nvSpPr>
        <p:spPr>
          <a:xfrm>
            <a:off x="619433" y="5751191"/>
            <a:ext cx="2153265" cy="90267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354277-9813-0047-8635-2407305498D2}"/>
              </a:ext>
            </a:extLst>
          </p:cNvPr>
          <p:cNvGrpSpPr/>
          <p:nvPr userDrawn="1"/>
        </p:nvGrpSpPr>
        <p:grpSpPr>
          <a:xfrm>
            <a:off x="817586" y="5939717"/>
            <a:ext cx="1765311" cy="768887"/>
            <a:chOff x="817586" y="5939717"/>
            <a:chExt cx="1765311" cy="768887"/>
          </a:xfrm>
        </p:grpSpPr>
        <p:pic>
          <p:nvPicPr>
            <p:cNvPr id="18" name="Graphic 15">
              <a:extLst>
                <a:ext uri="{FF2B5EF4-FFF2-40B4-BE49-F238E27FC236}">
                  <a16:creationId xmlns:a16="http://schemas.microsoft.com/office/drawing/2014/main" id="{26BDAC98-F5DA-3841-A306-6FDEAD7FF8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A94A68-CD87-E445-86F2-F9466C71BA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D092EBE-1CFA-1747-BA84-1796A56CC6F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124" y="6354810"/>
            <a:ext cx="1364410" cy="248600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AE8E5F77-41A5-F244-9AA1-D79DE04EEFA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07" y="6269179"/>
            <a:ext cx="1095407" cy="381733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A01FBE08-EBC5-BB44-82C4-4243A01B088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445" y="6247289"/>
            <a:ext cx="1095407" cy="4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5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5" r:id="rId12"/>
    <p:sldLayoutId id="2147483696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27.png"/><Relationship Id="rId3" Type="http://schemas.openxmlformats.org/officeDocument/2006/relationships/audio" Target="../media/media10.m4a"/><Relationship Id="rId7" Type="http://schemas.openxmlformats.org/officeDocument/2006/relationships/diagramLayout" Target="../diagrams/layout5.xml"/><Relationship Id="rId12" Type="http://schemas.openxmlformats.org/officeDocument/2006/relationships/image" Target="../media/image37.png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diagramData" Target="../diagrams/data5.xml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6.xml"/><Relationship Id="rId10" Type="http://schemas.microsoft.com/office/2007/relationships/diagramDrawing" Target="../diagrams/drawing5.xml"/><Relationship Id="rId4" Type="http://schemas.openxmlformats.org/officeDocument/2006/relationships/slideLayout" Target="../slideLayouts/slideLayout25.xml"/><Relationship Id="rId9" Type="http://schemas.openxmlformats.org/officeDocument/2006/relationships/diagramColors" Target="../diagrams/colors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5.xml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3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6.xml"/><Relationship Id="rId11" Type="http://schemas.openxmlformats.org/officeDocument/2006/relationships/hyperlink" Target="https://www.bbc.com/news/world-africa-47922717" TargetMode="External"/><Relationship Id="rId5" Type="http://schemas.openxmlformats.org/officeDocument/2006/relationships/diagramData" Target="../diagrams/data6.xml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neguidelines.oecd.org/Integrating-a-gender-perspective-into-supply-chain-due-diligence.pdf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usaid.gov/engendering-industries/gender-equality-guides/business-case#:~:text=The%20Global%20Business%20Case%20for%20Gender%20Equality&amp;text=Research%20shows%20that%20the%20top,in%20the%20bottom%2025%20percent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seattletimes.com/explore/careers/to-support-diversity-and-inclusion-understand-privilege/" TargetMode="External"/><Relationship Id="rId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tompkinscountystructuralracism.org/economic-inequity/wealth/?utm_campaign=21-Day%20Equity%20Challenge&amp;utm_source=hs_email&amp;utm_medium=email&amp;_hsenc=p2ANqtz-8yKNFMeivevuows2zanCkJie0Ujza_C84CcVwPvsVhk92JK1y5hM64vy_nuDVo6nMMiGdo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429619-CF13-D146-953A-F139A79D7E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668" y="3315793"/>
            <a:ext cx="10296217" cy="1791228"/>
          </a:xfrm>
        </p:spPr>
        <p:txBody>
          <a:bodyPr>
            <a:normAutofit/>
          </a:bodyPr>
          <a:lstStyle/>
          <a:p>
            <a:r>
              <a:rPr lang="en-US" sz="1600" dirty="0"/>
              <a:t>Land Finance Hub Training for Investors and MSMEs</a:t>
            </a:r>
          </a:p>
          <a:p>
            <a:endParaRPr lang="en-US" sz="1600" dirty="0"/>
          </a:p>
          <a:p>
            <a:r>
              <a:rPr lang="en-US" sz="1600" dirty="0"/>
              <a:t>Emily J. Gallagher</a:t>
            </a:r>
          </a:p>
          <a:p>
            <a:r>
              <a:rPr lang="en-US" sz="1600" dirty="0"/>
              <a:t>Scientist, Sustainable Value Chains and Investment</a:t>
            </a:r>
          </a:p>
          <a:p>
            <a:r>
              <a:rPr lang="en-US" sz="1600" dirty="0"/>
              <a:t>CIFOR-ICRAF, Nairobi, Kenya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9E1670-E07A-CD40-85D9-A0B112DFB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92" y="1018309"/>
            <a:ext cx="11062648" cy="2193158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GENDER and SOCIAL INCLUSION </a:t>
            </a:r>
            <a:endParaRPr lang="en-US" sz="4800" dirty="0"/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529D7B1-E024-7E40-AE18-64DD5F87F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58" y="5908858"/>
            <a:ext cx="1851335" cy="871558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DA62DDF-AE4D-44C4-8371-B7AFBC6E8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5"/>
    </mc:Choice>
    <mc:Fallback xmlns="">
      <p:transition spd="slow" advTm="3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B5E6B6D-98C4-47EF-96ED-42A364FAA1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6657757"/>
              </p:ext>
            </p:extLst>
          </p:nvPr>
        </p:nvGraphicFramePr>
        <p:xfrm>
          <a:off x="3124492" y="1245431"/>
          <a:ext cx="6047471" cy="4686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EDA42917-714A-4F07-95D7-303C80283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363538"/>
            <a:ext cx="10904538" cy="728662"/>
          </a:xfrm>
        </p:spPr>
        <p:txBody>
          <a:bodyPr>
            <a:normAutofit/>
          </a:bodyPr>
          <a:lstStyle/>
          <a:p>
            <a:r>
              <a:rPr lang="en-US" dirty="0"/>
              <a:t>Gender roles in your value chain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04AC92-F85E-4CC2-8534-10B06E7CE6A0}"/>
              </a:ext>
            </a:extLst>
          </p:cNvPr>
          <p:cNvSpPr txBox="1"/>
          <p:nvPr/>
        </p:nvSpPr>
        <p:spPr>
          <a:xfrm>
            <a:off x="619125" y="984150"/>
            <a:ext cx="11271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What are the different roles and responsibilities for men and women in your value chain or business ecosystem?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C57AF-06C0-4B79-879E-400BC7E1DF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121" y="1825193"/>
            <a:ext cx="2589755" cy="3877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961985-285B-49AE-A52B-E10F7272CBF5}"/>
              </a:ext>
            </a:extLst>
          </p:cNvPr>
          <p:cNvSpPr txBox="1"/>
          <p:nvPr/>
        </p:nvSpPr>
        <p:spPr>
          <a:xfrm>
            <a:off x="403121" y="5735350"/>
            <a:ext cx="60944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Photo by Icaro Cooke Vieira/CIFOR</a:t>
            </a:r>
            <a:endParaRPr lang="en-GB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6C7579-A77C-4A76-B3FA-806DD1151C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3579" y="1825193"/>
            <a:ext cx="2586718" cy="38770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5A091F-8FCE-49E0-93E6-6F706644547E}"/>
              </a:ext>
            </a:extLst>
          </p:cNvPr>
          <p:cNvSpPr txBox="1"/>
          <p:nvPr/>
        </p:nvSpPr>
        <p:spPr>
          <a:xfrm>
            <a:off x="5795869" y="5785899"/>
            <a:ext cx="60944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/>
              <a:t>Photo by Ahtziri Gonzalez /CIFOR</a:t>
            </a:r>
            <a:endParaRPr lang="en-GB" sz="12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F670012-9869-40EF-BE4A-3603D4F0AD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92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01"/>
    </mc:Choice>
    <mc:Fallback xmlns="">
      <p:transition spd="slow" advTm="35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1FB1BA1-172F-43F6-9D49-43A73A002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03E358E-5DE1-4042-A741-F9415B0EF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1CBDFDA-91F5-415E-8D40-804034D8AB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Graphic spid="11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B5E6B6D-98C4-47EF-96ED-42A364FAA14D}"/>
              </a:ext>
            </a:extLst>
          </p:cNvPr>
          <p:cNvGraphicFramePr/>
          <p:nvPr/>
        </p:nvGraphicFramePr>
        <p:xfrm>
          <a:off x="3124492" y="1245431"/>
          <a:ext cx="6047471" cy="4686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itle 7">
            <a:extLst>
              <a:ext uri="{FF2B5EF4-FFF2-40B4-BE49-F238E27FC236}">
                <a16:creationId xmlns:a16="http://schemas.microsoft.com/office/drawing/2014/main" id="{6FD8DEC1-8487-4E90-8267-A5779DB2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363538"/>
            <a:ext cx="10904538" cy="728662"/>
          </a:xfrm>
        </p:spPr>
        <p:txBody>
          <a:bodyPr>
            <a:normAutofit/>
          </a:bodyPr>
          <a:lstStyle/>
          <a:p>
            <a:r>
              <a:rPr lang="en-US" dirty="0"/>
              <a:t>Transforming gender roles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F56816-9B80-45A4-BBF9-B1F377F113C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670" r="30963"/>
          <a:stretch/>
        </p:blipFill>
        <p:spPr>
          <a:xfrm>
            <a:off x="348209" y="1394266"/>
            <a:ext cx="2776283" cy="4389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B1FE51-C021-4501-B7C7-0B42C5650208}"/>
              </a:ext>
            </a:extLst>
          </p:cNvPr>
          <p:cNvSpPr txBox="1"/>
          <p:nvPr/>
        </p:nvSpPr>
        <p:spPr>
          <a:xfrm>
            <a:off x="348209" y="5783386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Photo by Marta </a:t>
            </a:r>
            <a:r>
              <a:rPr lang="en-GB" sz="1200" dirty="0" err="1"/>
              <a:t>Moreiras</a:t>
            </a:r>
            <a:r>
              <a:rPr lang="en-GB" sz="1200" dirty="0"/>
              <a:t>/</a:t>
            </a:r>
            <a:r>
              <a:rPr lang="en-GB" sz="1200" dirty="0">
                <a:hlinkClick r:id="rId11"/>
              </a:rPr>
              <a:t>BBC</a:t>
            </a:r>
            <a:endParaRPr lang="en-GB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6E2E3-D543-49CC-9C99-E7775EE718C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721" r="37484"/>
          <a:stretch/>
        </p:blipFill>
        <p:spPr>
          <a:xfrm>
            <a:off x="9067510" y="1394266"/>
            <a:ext cx="3079348" cy="4389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828F12-7B1F-4CF2-9D88-20B42B6E796D}"/>
              </a:ext>
            </a:extLst>
          </p:cNvPr>
          <p:cNvSpPr txBox="1"/>
          <p:nvPr/>
        </p:nvSpPr>
        <p:spPr>
          <a:xfrm>
            <a:off x="6043004" y="5793721"/>
            <a:ext cx="61038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/>
              <a:t>Photo by </a:t>
            </a:r>
            <a:r>
              <a:rPr lang="en-GB" sz="1200" dirty="0" err="1"/>
              <a:t>Ollivier</a:t>
            </a:r>
            <a:r>
              <a:rPr lang="en-GB" sz="1200" dirty="0"/>
              <a:t> Girard/CIFOR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1F44CD0-3ED3-4CC1-BAAE-C0C5DA887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32"/>
    </mc:Choice>
    <mc:Fallback xmlns="">
      <p:transition spd="slow" advTm="152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50370475"/>
              </p:ext>
            </p:extLst>
          </p:nvPr>
        </p:nvGraphicFramePr>
        <p:xfrm>
          <a:off x="-218741" y="1019210"/>
          <a:ext cx="12105941" cy="5929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26658" y="5196948"/>
            <a:ext cx="1663055" cy="641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7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84278-FFE4-92B7-56E9-03CD8EBD48F4}"/>
              </a:ext>
            </a:extLst>
          </p:cNvPr>
          <p:cNvSpPr txBox="1"/>
          <p:nvPr/>
        </p:nvSpPr>
        <p:spPr>
          <a:xfrm>
            <a:off x="7461080" y="3449521"/>
            <a:ext cx="2664668" cy="641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7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A59E3-B472-A7FE-BADF-ADF4BAF07E76}"/>
              </a:ext>
            </a:extLst>
          </p:cNvPr>
          <p:cNvSpPr txBox="1"/>
          <p:nvPr/>
        </p:nvSpPr>
        <p:spPr>
          <a:xfrm>
            <a:off x="1998203" y="1632512"/>
            <a:ext cx="2211795" cy="641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7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BA59BA-7B97-4984-8227-7164C6F2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363093"/>
            <a:ext cx="10904862" cy="728662"/>
          </a:xfrm>
        </p:spPr>
        <p:txBody>
          <a:bodyPr/>
          <a:lstStyle/>
          <a:p>
            <a:r>
              <a:rPr lang="en-US" sz="2400" dirty="0">
                <a:solidFill>
                  <a:srgbClr val="165551"/>
                </a:solidFill>
                <a:latin typeface="Arial" panose="020B0604020202020204" pitchFamily="34" charset="0"/>
              </a:rPr>
              <a:t>Gender and social inclusion in the workplace</a:t>
            </a:r>
            <a:endParaRPr lang="en-GB" sz="2400" dirty="0">
              <a:solidFill>
                <a:srgbClr val="16555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F9CFD6C-2299-423D-8874-50899FD0A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3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81"/>
    </mc:Choice>
    <mc:Fallback xmlns="">
      <p:transition spd="slow" advTm="172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879EE6-58F1-4BA5-B55F-66CE3778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and Social Inclusion in business practice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ACA01A-FA79-45A8-9643-6D7F09D12F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63668" y="2952345"/>
            <a:ext cx="4394848" cy="312676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C276C5D-E0D8-4B38-9B07-710E8B6888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002698"/>
              </p:ext>
            </p:extLst>
          </p:nvPr>
        </p:nvGraphicFramePr>
        <p:xfrm>
          <a:off x="1175966" y="947525"/>
          <a:ext cx="10030298" cy="5527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59494C6-6E8C-4CD9-9A71-4CD264DCA587}"/>
              </a:ext>
            </a:extLst>
          </p:cNvPr>
          <p:cNvSpPr txBox="1"/>
          <p:nvPr/>
        </p:nvSpPr>
        <p:spPr>
          <a:xfrm>
            <a:off x="6533485" y="2528139"/>
            <a:ext cx="467277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100" b="1" dirty="0">
                <a:solidFill>
                  <a:schemeClr val="bg1"/>
                </a:solidFill>
              </a:rPr>
              <a:t>OUTWARD FACING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Business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Online presence – Social messaging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Supply chain due diligence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Corporate social responsibility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1D21F9F-88E1-46B6-A963-5F8F453A2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73"/>
    </mc:Choice>
    <mc:Fallback xmlns="">
      <p:transition spd="slow" advTm="6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15EC1-D659-4083-A283-507EE2E4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and Social Inclusion Profiles on the Land Finance Hub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221A9-FB3D-4046-822B-9C8428954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652" r="12575" b="7406"/>
          <a:stretch/>
        </p:blipFill>
        <p:spPr>
          <a:xfrm>
            <a:off x="1714500" y="1091755"/>
            <a:ext cx="9131828" cy="49319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D2F4B7-9BD8-4F7B-9705-C8041467E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03"/>
    </mc:Choice>
    <mc:Fallback xmlns="">
      <p:transition spd="slow" advTm="4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A54E121-A58C-2445-90A6-D6D6627EA90A}"/>
              </a:ext>
            </a:extLst>
          </p:cNvPr>
          <p:cNvSpPr txBox="1">
            <a:spLocks/>
          </p:cNvSpPr>
          <p:nvPr/>
        </p:nvSpPr>
        <p:spPr>
          <a:xfrm>
            <a:off x="306392" y="3867461"/>
            <a:ext cx="11062648" cy="13641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</a:rPr>
              <a:t>Thank you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e.gallagher@cifor-icraf.org</a:t>
            </a:r>
          </a:p>
          <a:p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80E38CE-BBB7-48F8-9972-75C40B6D1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0"/>
    </mc:Choice>
    <mc:Fallback xmlns="">
      <p:transition spd="slow" advTm="1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7C7DDB-A93D-4351-AB45-39733D9B5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business case for gender inclusion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3691BB-B729-4647-8CC7-5041BC91205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5"/>
          <a:srcRect l="23207" t="14908" r="24427" b="9884"/>
          <a:stretch/>
        </p:blipFill>
        <p:spPr>
          <a:xfrm>
            <a:off x="6810309" y="4130980"/>
            <a:ext cx="3200400" cy="2585475"/>
          </a:xfr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8191929-1C68-45F8-ABBE-A14E823E3E87}"/>
              </a:ext>
            </a:extLst>
          </p:cNvPr>
          <p:cNvSpPr txBox="1">
            <a:spLocks/>
          </p:cNvSpPr>
          <p:nvPr/>
        </p:nvSpPr>
        <p:spPr>
          <a:xfrm>
            <a:off x="693013" y="4167202"/>
            <a:ext cx="8032197" cy="4659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/>
              <a:t>Gender inclusion in the workplace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+mn-lt"/>
              </a:rPr>
              <a:t>Increased profitability and organizational performance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+mn-lt"/>
              </a:rPr>
              <a:t>Improved national productivity and economic growth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+mn-lt"/>
              </a:rPr>
              <a:t>Resilient workplaces and national economies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+mn-lt"/>
              </a:rPr>
              <a:t>Enhanced organizational reputation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+mn-lt"/>
              </a:rPr>
              <a:t>Ability to attract talent and retain employees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+mn-lt"/>
              </a:rPr>
              <a:t>Innovation</a:t>
            </a:r>
          </a:p>
          <a:p>
            <a:endParaRPr lang="en-GB" sz="1600" b="1" dirty="0"/>
          </a:p>
          <a:p>
            <a:endParaRPr lang="en-GB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8621A5-FC29-4C45-B97C-F15188C48EB4}"/>
              </a:ext>
            </a:extLst>
          </p:cNvPr>
          <p:cNvSpPr txBox="1"/>
          <p:nvPr/>
        </p:nvSpPr>
        <p:spPr>
          <a:xfrm>
            <a:off x="881314" y="6391504"/>
            <a:ext cx="8639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Source: </a:t>
            </a:r>
            <a:r>
              <a:rPr lang="en-GB" sz="1200" dirty="0">
                <a:hlinkClick r:id="rId6"/>
              </a:rPr>
              <a:t>USAID Engendering Industries: Developing Business Case for Gender Equality </a:t>
            </a:r>
            <a:br>
              <a:rPr lang="en-GB" sz="1200" dirty="0"/>
            </a:br>
            <a:endParaRPr lang="en-GB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090754-64F5-4F04-AFF8-05B04796F590}"/>
              </a:ext>
            </a:extLst>
          </p:cNvPr>
          <p:cNvSpPr txBox="1"/>
          <p:nvPr/>
        </p:nvSpPr>
        <p:spPr>
          <a:xfrm>
            <a:off x="693013" y="1398060"/>
            <a:ext cx="11053509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Gender inclusion in the supply chain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53D2C"/>
                </a:solidFill>
              </a:rPr>
              <a:t>37 percent of the global workforce in agriculture are women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53D2C"/>
                </a:solidFill>
              </a:rPr>
              <a:t>7 percent </a:t>
            </a:r>
            <a:r>
              <a:rPr lang="en-GB" sz="1600" dirty="0"/>
              <a:t>of total agriculture investment goes to women </a:t>
            </a:r>
            <a:br>
              <a:rPr lang="en-GB" sz="1600" dirty="0"/>
            </a:br>
            <a:r>
              <a:rPr lang="en-GB" sz="1600" dirty="0"/>
              <a:t>in forestry, fishing and agriculture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53D2C"/>
                </a:solidFill>
              </a:rPr>
              <a:t>14 percent </a:t>
            </a:r>
            <a:r>
              <a:rPr lang="en-GB" sz="1600" dirty="0"/>
              <a:t>of management positions in the agricultural sector are held by women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53D2C"/>
                </a:solidFill>
              </a:rPr>
              <a:t>5 percent </a:t>
            </a:r>
            <a:r>
              <a:rPr lang="en-GB" sz="1600" dirty="0"/>
              <a:t>of women in the agricultural sector in developing countries have access to agriculture extension services (FAO, 2013)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53D2C"/>
                </a:solidFill>
              </a:rPr>
              <a:t>Less than 15 percent </a:t>
            </a:r>
            <a:r>
              <a:rPr lang="en-GB" sz="1600" dirty="0"/>
              <a:t>of agricultural landholders around the world are women (FAO, 2018)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F754D1-0637-4E97-85FA-572E0479D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0309" y="363093"/>
            <a:ext cx="4569020" cy="2151771"/>
          </a:xfrm>
          <a:prstGeom prst="rect">
            <a:avLst/>
          </a:prstGeom>
          <a:ln>
            <a:solidFill>
              <a:srgbClr val="F53D2C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FCA570-DC9F-4BF3-91D8-6309E3A201F4}"/>
              </a:ext>
            </a:extLst>
          </p:cNvPr>
          <p:cNvSpPr txBox="1"/>
          <p:nvPr/>
        </p:nvSpPr>
        <p:spPr>
          <a:xfrm>
            <a:off x="959189" y="3533059"/>
            <a:ext cx="8639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Source: </a:t>
            </a:r>
            <a:r>
              <a:rPr lang="en-GB" sz="1200" dirty="0">
                <a:hlinkClick r:id="rId8"/>
              </a:rPr>
              <a:t>OECD Integrating a gender perspective into supply chain due diligence  </a:t>
            </a:r>
            <a:br>
              <a:rPr lang="en-GB" sz="1200" dirty="0"/>
            </a:br>
            <a:endParaRPr lang="en-GB" sz="12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3FA742A-5CCF-40CA-B4F2-4B7B5FCE0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238"/>
    </mc:Choice>
    <mc:Fallback xmlns="">
      <p:transition spd="slow" advTm="157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FC07672-1913-42E0-A904-9F3EAF2043CA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694528420"/>
              </p:ext>
            </p:extLst>
          </p:nvPr>
        </p:nvGraphicFramePr>
        <p:xfrm>
          <a:off x="5155659" y="885217"/>
          <a:ext cx="7396265" cy="4805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E026C58F-57EB-4D77-9F53-CF36A8CA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What is ‘GENDER’ ???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DF7BF3-D7BC-4121-94A7-F84C9CABDD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433" y="1640592"/>
            <a:ext cx="5622747" cy="3248649"/>
          </a:xfrm>
        </p:spPr>
        <p:txBody>
          <a:bodyPr>
            <a:normAutofit/>
          </a:bodyPr>
          <a:lstStyle/>
          <a:p>
            <a:r>
              <a:rPr lang="en-GB" sz="2400" dirty="0"/>
              <a:t>Which words do we use to </a:t>
            </a:r>
            <a:br>
              <a:rPr lang="en-GB" sz="2400" dirty="0"/>
            </a:br>
            <a:r>
              <a:rPr lang="en-GB" sz="2400" dirty="0"/>
              <a:t>describe an ideal man/woman?</a:t>
            </a:r>
            <a:br>
              <a:rPr lang="en-GB" sz="2400" dirty="0"/>
            </a:br>
            <a:endParaRPr lang="en-GB" sz="2400" dirty="0"/>
          </a:p>
          <a:p>
            <a:r>
              <a:rPr lang="en-GB" sz="2400" dirty="0"/>
              <a:t>What do we teach our children </a:t>
            </a:r>
            <a:br>
              <a:rPr lang="en-GB" sz="2400" dirty="0"/>
            </a:br>
            <a:r>
              <a:rPr lang="en-GB" sz="2400" dirty="0"/>
              <a:t>about being/becoming men/women?</a:t>
            </a:r>
            <a:br>
              <a:rPr lang="en-GB" sz="2400" dirty="0"/>
            </a:br>
            <a:endParaRPr lang="en-GB" sz="2400" dirty="0"/>
          </a:p>
          <a:p>
            <a:r>
              <a:rPr lang="en-GB" sz="2400" dirty="0"/>
              <a:t>Where do these ideas come from?</a:t>
            </a:r>
          </a:p>
          <a:p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9966F-EEE4-4F3A-856E-AB0FD66FEE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7017F7-34E1-124B-986B-67C7833E246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233AF0-1D0B-4F85-B748-E0102F369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26"/>
    </mc:Choice>
    <mc:Fallback xmlns="">
      <p:transition spd="slow" advTm="113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EB4D8-A342-4D96-B64A-1DE43C87350C}"/>
              </a:ext>
            </a:extLst>
          </p:cNvPr>
          <p:cNvSpPr txBox="1"/>
          <p:nvPr/>
        </p:nvSpPr>
        <p:spPr>
          <a:xfrm>
            <a:off x="4652365" y="1147004"/>
            <a:ext cx="6896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Example Word Cloud Responses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40D0E-AC5E-44D6-8FC7-45682B138236}"/>
              </a:ext>
            </a:extLst>
          </p:cNvPr>
          <p:cNvSpPr txBox="1"/>
          <p:nvPr/>
        </p:nvSpPr>
        <p:spPr>
          <a:xfrm>
            <a:off x="447868" y="1669138"/>
            <a:ext cx="5486400" cy="4389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MAN BOX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E32F5-ADB6-4B6A-9C3A-9F05136563B2}"/>
              </a:ext>
            </a:extLst>
          </p:cNvPr>
          <p:cNvSpPr txBox="1"/>
          <p:nvPr/>
        </p:nvSpPr>
        <p:spPr>
          <a:xfrm>
            <a:off x="6473930" y="1683691"/>
            <a:ext cx="5486400" cy="4389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WOMAN BOX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A25C5-CC6A-47EB-BE12-50B2D9DCE3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270" t="36000" r="28049" b="24551"/>
          <a:stretch/>
        </p:blipFill>
        <p:spPr>
          <a:xfrm>
            <a:off x="491079" y="2468879"/>
            <a:ext cx="5399978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23AF1C-B8B0-4BAD-A96C-623FA16544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198" t="39324" r="31213" b="22492"/>
          <a:stretch/>
        </p:blipFill>
        <p:spPr>
          <a:xfrm>
            <a:off x="6565370" y="2489602"/>
            <a:ext cx="5311782" cy="2743200"/>
          </a:xfrm>
          <a:prstGeom prst="rect">
            <a:avLst/>
          </a:prstGeom>
        </p:spPr>
      </p:pic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1B53532E-5165-4479-9BBE-4D031F153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3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40"/>
    </mc:Choice>
    <mc:Fallback xmlns="">
      <p:transition spd="slow" advTm="15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D5972-D433-4B3B-A8B8-64D2CC7D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Gender and Social Inclusion: An introduction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CD05A2E-365A-48F5-885A-67D747B2A0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8274902"/>
              </p:ext>
            </p:extLst>
          </p:nvPr>
        </p:nvGraphicFramePr>
        <p:xfrm>
          <a:off x="726129" y="2235235"/>
          <a:ext cx="10904538" cy="3127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3D7365-87B5-48B6-B6D7-86EB01D9A0C0}"/>
              </a:ext>
            </a:extLst>
          </p:cNvPr>
          <p:cNvSpPr txBox="1"/>
          <p:nvPr/>
        </p:nvSpPr>
        <p:spPr>
          <a:xfrm>
            <a:off x="807394" y="1245141"/>
            <a:ext cx="10184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Diversity and Inclusion: </a:t>
            </a:r>
            <a:r>
              <a:rPr lang="en-GB" dirty="0"/>
              <a:t>Diversity describes the variety of types of people in an organization, </a:t>
            </a:r>
            <a:br>
              <a:rPr lang="en-GB" dirty="0"/>
            </a:br>
            <a:r>
              <a:rPr lang="en-GB" dirty="0"/>
              <a:t>while inclusion refers to the environment and practices to make everyone feel welcomed and valued.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45456E-1D04-4BA4-987A-48BD9DC97E59}"/>
              </a:ext>
            </a:extLst>
          </p:cNvPr>
          <p:cNvSpPr txBox="1"/>
          <p:nvPr/>
        </p:nvSpPr>
        <p:spPr>
          <a:xfrm>
            <a:off x="8883785" y="5521707"/>
            <a:ext cx="2943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https://www.betterup.com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E10E037-F12E-4F39-9487-5C32E8D37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75"/>
    </mc:Choice>
    <mc:Fallback xmlns="">
      <p:transition spd="slow" advTm="134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B6904C7-D645-4A51-B6BE-E3D02AC4A04D}"/>
              </a:ext>
            </a:extLst>
          </p:cNvPr>
          <p:cNvSpPr/>
          <p:nvPr/>
        </p:nvSpPr>
        <p:spPr>
          <a:xfrm>
            <a:off x="4280599" y="2322930"/>
            <a:ext cx="7546313" cy="3089032"/>
          </a:xfrm>
          <a:custGeom>
            <a:avLst/>
            <a:gdLst>
              <a:gd name="connsiteX0" fmla="*/ 0 w 8066638"/>
              <a:gd name="connsiteY0" fmla="*/ 0 h 3089032"/>
              <a:gd name="connsiteX1" fmla="*/ 762000 w 8066638"/>
              <a:gd name="connsiteY1" fmla="*/ 261257 h 3089032"/>
              <a:gd name="connsiteX2" fmla="*/ 424543 w 8066638"/>
              <a:gd name="connsiteY2" fmla="*/ 957943 h 3089032"/>
              <a:gd name="connsiteX3" fmla="*/ 1371600 w 8066638"/>
              <a:gd name="connsiteY3" fmla="*/ 1730829 h 3089032"/>
              <a:gd name="connsiteX4" fmla="*/ 3396343 w 8066638"/>
              <a:gd name="connsiteY4" fmla="*/ 772886 h 3089032"/>
              <a:gd name="connsiteX5" fmla="*/ 5094514 w 8066638"/>
              <a:gd name="connsiteY5" fmla="*/ 1469572 h 3089032"/>
              <a:gd name="connsiteX6" fmla="*/ 5519057 w 8066638"/>
              <a:gd name="connsiteY6" fmla="*/ 3080657 h 3089032"/>
              <a:gd name="connsiteX7" fmla="*/ 7957457 w 8066638"/>
              <a:gd name="connsiteY7" fmla="*/ 707572 h 3089032"/>
              <a:gd name="connsiteX8" fmla="*/ 7674428 w 8066638"/>
              <a:gd name="connsiteY8" fmla="*/ 1001486 h 3089032"/>
              <a:gd name="connsiteX9" fmla="*/ 7674428 w 8066638"/>
              <a:gd name="connsiteY9" fmla="*/ 1001486 h 30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66638" h="3089032">
                <a:moveTo>
                  <a:pt x="0" y="0"/>
                </a:moveTo>
                <a:cubicBezTo>
                  <a:pt x="345621" y="50800"/>
                  <a:pt x="691243" y="101600"/>
                  <a:pt x="762000" y="261257"/>
                </a:cubicBezTo>
                <a:cubicBezTo>
                  <a:pt x="832757" y="420914"/>
                  <a:pt x="322943" y="713014"/>
                  <a:pt x="424543" y="957943"/>
                </a:cubicBezTo>
                <a:cubicBezTo>
                  <a:pt x="526143" y="1202872"/>
                  <a:pt x="876300" y="1761672"/>
                  <a:pt x="1371600" y="1730829"/>
                </a:cubicBezTo>
                <a:cubicBezTo>
                  <a:pt x="1866900" y="1699986"/>
                  <a:pt x="2775857" y="816429"/>
                  <a:pt x="3396343" y="772886"/>
                </a:cubicBezTo>
                <a:cubicBezTo>
                  <a:pt x="4016829" y="729343"/>
                  <a:pt x="4740728" y="1084944"/>
                  <a:pt x="5094514" y="1469572"/>
                </a:cubicBezTo>
                <a:cubicBezTo>
                  <a:pt x="5448300" y="1854201"/>
                  <a:pt x="5041900" y="3207657"/>
                  <a:pt x="5519057" y="3080657"/>
                </a:cubicBezTo>
                <a:cubicBezTo>
                  <a:pt x="5996214" y="2953657"/>
                  <a:pt x="7598229" y="1054101"/>
                  <a:pt x="7957457" y="707572"/>
                </a:cubicBezTo>
                <a:cubicBezTo>
                  <a:pt x="8316686" y="361044"/>
                  <a:pt x="7674428" y="1001486"/>
                  <a:pt x="7674428" y="1001486"/>
                </a:cubicBezTo>
                <a:lnTo>
                  <a:pt x="7674428" y="1001486"/>
                </a:lnTo>
              </a:path>
            </a:pathLst>
          </a:cu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 w="381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E2AA29-E821-4A7E-948A-9A1342A886B6}"/>
              </a:ext>
            </a:extLst>
          </p:cNvPr>
          <p:cNvSpPr/>
          <p:nvPr/>
        </p:nvSpPr>
        <p:spPr>
          <a:xfrm>
            <a:off x="574959" y="746840"/>
            <a:ext cx="11251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Privilege Walk: Participatory activity for meetings and training sessions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85474A-A941-4A47-AC48-266129CD1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31" y="1546522"/>
            <a:ext cx="3607568" cy="2405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A47198-0621-411D-8525-42531C5DF25D}"/>
              </a:ext>
            </a:extLst>
          </p:cNvPr>
          <p:cNvSpPr txBox="1"/>
          <p:nvPr/>
        </p:nvSpPr>
        <p:spPr>
          <a:xfrm rot="16200000">
            <a:off x="-521620" y="2673909"/>
            <a:ext cx="2087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Getty Images in </a:t>
            </a:r>
            <a:r>
              <a:rPr lang="en-US" sz="1200" dirty="0">
                <a:hlinkClick r:id="rId6"/>
              </a:rPr>
              <a:t>Seattle Times</a:t>
            </a:r>
            <a:endParaRPr lang="en-GB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A6F1C-448E-45E4-B861-77259C07C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9009" y="1114285"/>
            <a:ext cx="2708868" cy="2708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B0F013-885E-4A0C-B8E8-40D0D9D5DDAE}"/>
              </a:ext>
            </a:extLst>
          </p:cNvPr>
          <p:cNvSpPr txBox="1"/>
          <p:nvPr/>
        </p:nvSpPr>
        <p:spPr>
          <a:xfrm>
            <a:off x="3979147" y="4314244"/>
            <a:ext cx="4973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Privilege Walk statements (examples)</a:t>
            </a:r>
          </a:p>
          <a:p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Take two steps forward if you own land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Take one step backward if you lack land title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Take one step forward if you have a university degree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Take one step forward if you have regular wage employment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Take one step forward if anyone in your family has a political appointment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Take one step forward if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Take one step backwards if …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2A32CA-BF86-4266-97E7-611EA3133A2A}"/>
              </a:ext>
            </a:extLst>
          </p:cNvPr>
          <p:cNvSpPr txBox="1"/>
          <p:nvPr/>
        </p:nvSpPr>
        <p:spPr>
          <a:xfrm rot="16200000">
            <a:off x="10144913" y="2858749"/>
            <a:ext cx="3765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Tompkins County </a:t>
            </a:r>
            <a:r>
              <a:rPr lang="en-GB" sz="1200" dirty="0">
                <a:hlinkClick r:id="rId9"/>
              </a:rPr>
              <a:t>Structural Racism</a:t>
            </a:r>
            <a:r>
              <a:rPr lang="en-GB" sz="1200" dirty="0"/>
              <a:t>, Illustration by </a:t>
            </a:r>
            <a:r>
              <a:rPr lang="en-GB" sz="1200" dirty="0" err="1"/>
              <a:t>Emanu</a:t>
            </a:r>
            <a:endParaRPr lang="en-GB" sz="1200" dirty="0"/>
          </a:p>
        </p:txBody>
      </p: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9AC3EE52-49A7-4A37-989A-247DFEFAB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64"/>
    </mc:Choice>
    <mc:Fallback xmlns="">
      <p:transition spd="slow" advTm="25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12656524"/>
              </p:ext>
            </p:extLst>
          </p:nvPr>
        </p:nvGraphicFramePr>
        <p:xfrm>
          <a:off x="-150647" y="997560"/>
          <a:ext cx="11921115" cy="5929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26658" y="5196948"/>
            <a:ext cx="1663055" cy="641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7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84278-FFE4-92B7-56E9-03CD8EBD48F4}"/>
              </a:ext>
            </a:extLst>
          </p:cNvPr>
          <p:cNvSpPr txBox="1"/>
          <p:nvPr/>
        </p:nvSpPr>
        <p:spPr>
          <a:xfrm>
            <a:off x="7461080" y="3449521"/>
            <a:ext cx="2664668" cy="641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7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A59E3-B472-A7FE-BADF-ADF4BAF07E76}"/>
              </a:ext>
            </a:extLst>
          </p:cNvPr>
          <p:cNvSpPr txBox="1"/>
          <p:nvPr/>
        </p:nvSpPr>
        <p:spPr>
          <a:xfrm>
            <a:off x="1998203" y="1632512"/>
            <a:ext cx="2211795" cy="641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7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BA59BA-7B97-4984-8227-7164C6F2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363093"/>
            <a:ext cx="10904862" cy="728662"/>
          </a:xfrm>
        </p:spPr>
        <p:txBody>
          <a:bodyPr/>
          <a:lstStyle/>
          <a:p>
            <a:r>
              <a:rPr lang="en-US" sz="2400" dirty="0">
                <a:solidFill>
                  <a:srgbClr val="165551"/>
                </a:solidFill>
                <a:latin typeface="Arial" panose="020B0604020202020204" pitchFamily="34" charset="0"/>
              </a:rPr>
              <a:t>Gender and social inclusion: How do we get there?</a:t>
            </a:r>
            <a:endParaRPr lang="en-GB" sz="2400" dirty="0">
              <a:solidFill>
                <a:srgbClr val="16555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E8D6AA6-F0D9-4110-A0E8-5A078BE9E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09"/>
    </mc:Choice>
    <mc:Fallback xmlns="">
      <p:transition spd="slow" advTm="129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5CF99-FBDF-46D9-A2B9-EFB17D0E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inclusion in Value Chains and MSMEs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1ACEE49-CA49-4F10-83F2-0AEED3847B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984113"/>
              </p:ext>
            </p:extLst>
          </p:nvPr>
        </p:nvGraphicFramePr>
        <p:xfrm>
          <a:off x="5875506" y="768135"/>
          <a:ext cx="6643991" cy="4735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4AEB9C-8C6B-4F53-B95F-D22D8759C00C}"/>
              </a:ext>
            </a:extLst>
          </p:cNvPr>
          <p:cNvSpPr txBox="1">
            <a:spLocks/>
          </p:cNvSpPr>
          <p:nvPr/>
        </p:nvSpPr>
        <p:spPr>
          <a:xfrm>
            <a:off x="1167319" y="14967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Professional women</a:t>
            </a:r>
          </a:p>
          <a:p>
            <a:r>
              <a:rPr lang="en-US" sz="2400" dirty="0"/>
              <a:t>Scientists</a:t>
            </a:r>
          </a:p>
          <a:p>
            <a:r>
              <a:rPr lang="en-US" sz="2400" dirty="0"/>
              <a:t>Skilled trades</a:t>
            </a:r>
          </a:p>
          <a:p>
            <a:r>
              <a:rPr lang="en-US" sz="2400" dirty="0"/>
              <a:t>Hired labor situations</a:t>
            </a:r>
          </a:p>
          <a:p>
            <a:r>
              <a:rPr lang="en-US" sz="2400" dirty="0"/>
              <a:t>Smallholder producers</a:t>
            </a:r>
          </a:p>
          <a:p>
            <a:r>
              <a:rPr lang="en-US" sz="2400" dirty="0"/>
              <a:t>Land and natural resource users</a:t>
            </a: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932F16-13E9-46C1-8E65-97E1B9A74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8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27"/>
    </mc:Choice>
    <mc:Fallback xmlns="">
      <p:transition spd="slow" advTm="59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D5AB5-A603-4E36-8F23-4A7EE363C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Gendered barriers in the value chain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814F2-92B2-47BC-A9CD-55230FE69AD9}"/>
              </a:ext>
            </a:extLst>
          </p:cNvPr>
          <p:cNvSpPr txBox="1"/>
          <p:nvPr/>
        </p:nvSpPr>
        <p:spPr>
          <a:xfrm>
            <a:off x="619433" y="1366806"/>
            <a:ext cx="60943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Capacity gaps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Safety and 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Work 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Gender norms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Participation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Working capital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C8655F-AEFE-4E91-B003-3A826474C8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5140" r="13970"/>
          <a:stretch/>
        </p:blipFill>
        <p:spPr>
          <a:xfrm>
            <a:off x="5164853" y="0"/>
            <a:ext cx="710418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87D539-7AEF-427C-A484-69EEBC752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7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98"/>
    </mc:Choice>
    <mc:Fallback xmlns="">
      <p:transition spd="slow" advTm="21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.6|7.3"/>
</p:tagLst>
</file>

<file path=ppt/theme/theme1.xml><?xml version="1.0" encoding="utf-8"?>
<a:theme xmlns:a="http://schemas.openxmlformats.org/drawingml/2006/main" name="CIFOR ICRAF powerpoint ver 01b (2)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7725</TotalTime>
  <Words>783</Words>
  <Application>Microsoft Office PowerPoint</Application>
  <PresentationFormat>Widescreen</PresentationFormat>
  <Paragraphs>159</Paragraphs>
  <Slides>15</Slides>
  <Notes>9</Notes>
  <HiddenSlides>0</HiddenSlides>
  <MMClips>15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CIFOR ICRAF powerpoint ver 01b (2)</vt:lpstr>
      <vt:lpstr>1_Office Theme</vt:lpstr>
      <vt:lpstr>GENDER and SOCIAL INCLUSION </vt:lpstr>
      <vt:lpstr>The business case for gender inclusion</vt:lpstr>
      <vt:lpstr>What is ‘GENDER’ ???</vt:lpstr>
      <vt:lpstr>PowerPoint Presentation</vt:lpstr>
      <vt:lpstr>Gender and Social Inclusion: An introduction</vt:lpstr>
      <vt:lpstr>PowerPoint Presentation</vt:lpstr>
      <vt:lpstr>Gender and social inclusion: How do we get there?</vt:lpstr>
      <vt:lpstr>Gender inclusion in Value Chains and MSMEs</vt:lpstr>
      <vt:lpstr>Gendered barriers in the value chain</vt:lpstr>
      <vt:lpstr>Gender roles in your value chain</vt:lpstr>
      <vt:lpstr>Transforming gender roles</vt:lpstr>
      <vt:lpstr>Gender and social inclusion in the workplace</vt:lpstr>
      <vt:lpstr>Gender and Social Inclusion in business practice</vt:lpstr>
      <vt:lpstr>Gender and Social Inclusion Profiles on the Land Finance Hub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Connecting  Green Finance for Sustainable Landscapes  (GF4SL)</dc:title>
  <dc:creator>Puspitaloka, Dyah   (CIFOR)</dc:creator>
  <cp:lastModifiedBy>Gallagher, Emily Jeanne   (CIFOR)</cp:lastModifiedBy>
  <cp:revision>90</cp:revision>
  <cp:lastPrinted>2023-11-01T07:49:41Z</cp:lastPrinted>
  <dcterms:created xsi:type="dcterms:W3CDTF">2021-11-02T08:58:23Z</dcterms:created>
  <dcterms:modified xsi:type="dcterms:W3CDTF">2024-01-22T08:48:37Z</dcterms:modified>
</cp:coreProperties>
</file>